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ink/ink3.xml" ContentType="application/inkml+xml"/>
  <Override PartName="/ppt/notesSlides/notesSlide8.xml" ContentType="application/vnd.openxmlformats-officedocument.presentationml.notesSlide+xml"/>
  <Override PartName="/ppt/ink/ink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5.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6.xml" ContentType="application/inkml+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93" r:id="rId2"/>
    <p:sldId id="306" r:id="rId3"/>
    <p:sldId id="300" r:id="rId4"/>
    <p:sldId id="303" r:id="rId5"/>
    <p:sldId id="310" r:id="rId6"/>
    <p:sldId id="295" r:id="rId7"/>
    <p:sldId id="296" r:id="rId8"/>
    <p:sldId id="298" r:id="rId9"/>
    <p:sldId id="305" r:id="rId10"/>
    <p:sldId id="307" r:id="rId11"/>
    <p:sldId id="309" r:id="rId12"/>
    <p:sldId id="302" r:id="rId13"/>
    <p:sldId id="311" r:id="rId14"/>
    <p:sldId id="299" r:id="rId15"/>
    <p:sldId id="304" r:id="rId16"/>
    <p:sldId id="301" r:id="rId17"/>
    <p:sldId id="297" r:id="rId18"/>
    <p:sldId id="294" r:id="rId19"/>
    <p:sldId id="30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0" userDrawn="1">
          <p15:clr>
            <a:srgbClr val="A4A3A4"/>
          </p15:clr>
        </p15:guide>
        <p15:guide id="2" pos="1536" userDrawn="1">
          <p15:clr>
            <a:srgbClr val="A4A3A4"/>
          </p15:clr>
        </p15:guide>
        <p15:guide id="3" pos="3048" userDrawn="1">
          <p15:clr>
            <a:srgbClr val="A4A3A4"/>
          </p15:clr>
        </p15:guide>
        <p15:guide id="4" pos="4608" userDrawn="1">
          <p15:clr>
            <a:srgbClr val="A4A3A4"/>
          </p15:clr>
        </p15:guide>
        <p15:guide id="5" pos="6144" userDrawn="1">
          <p15:clr>
            <a:srgbClr val="A4A3A4"/>
          </p15:clr>
        </p15:guide>
        <p15:guide id="6" orient="horz"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F7FF"/>
    <a:srgbClr val="FFF3FD"/>
    <a:srgbClr val="E5FFE9"/>
    <a:srgbClr val="000077"/>
    <a:srgbClr val="F20C49"/>
    <a:srgbClr val="F29188"/>
    <a:srgbClr val="FFCDF5"/>
    <a:srgbClr val="FFFFD1"/>
    <a:srgbClr val="C6FFD0"/>
    <a:srgbClr val="F21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BD5F71-D4B4-4A8A-93C2-9909E131A995}" v="65" dt="2023-11-05T19:50:32.3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742" autoAdjust="0"/>
  </p:normalViewPr>
  <p:slideViewPr>
    <p:cSldViewPr snapToGrid="0">
      <p:cViewPr varScale="1">
        <p:scale>
          <a:sx n="41" d="100"/>
          <a:sy n="41" d="100"/>
        </p:scale>
        <p:origin x="1788" y="30"/>
      </p:cViewPr>
      <p:guideLst>
        <p:guide orient="horz" pos="1440"/>
        <p:guide pos="1536"/>
        <p:guide pos="3048"/>
        <p:guide pos="4608"/>
        <p:guide pos="6144"/>
        <p:guide orient="horz" pos="2880"/>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 Rist" userId="79ac95b01635912b" providerId="LiveId" clId="{EBBD5F71-D4B4-4A8A-93C2-9909E131A995}"/>
    <pc:docChg chg="undo redo custSel addSld modSld sldOrd">
      <pc:chgData name="Sebastian Rist" userId="79ac95b01635912b" providerId="LiveId" clId="{EBBD5F71-D4B4-4A8A-93C2-9909E131A995}" dt="2023-11-08T16:07:41.995" v="3464" actId="20577"/>
      <pc:docMkLst>
        <pc:docMk/>
      </pc:docMkLst>
      <pc:sldChg chg="modSp mod">
        <pc:chgData name="Sebastian Rist" userId="79ac95b01635912b" providerId="LiveId" clId="{EBBD5F71-D4B4-4A8A-93C2-9909E131A995}" dt="2023-11-07T20:47:50.514" v="3422" actId="1076"/>
        <pc:sldMkLst>
          <pc:docMk/>
          <pc:sldMk cId="1328894221" sldId="294"/>
        </pc:sldMkLst>
        <pc:spChg chg="mod">
          <ac:chgData name="Sebastian Rist" userId="79ac95b01635912b" providerId="LiveId" clId="{EBBD5F71-D4B4-4A8A-93C2-9909E131A995}" dt="2023-11-05T19:32:18.505" v="2202" actId="1076"/>
          <ac:spMkLst>
            <pc:docMk/>
            <pc:sldMk cId="1328894221" sldId="294"/>
            <ac:spMk id="6" creationId="{CCA31737-CD25-4F39-A5C7-8F2634111BDC}"/>
          </ac:spMkLst>
        </pc:spChg>
        <pc:spChg chg="mod">
          <ac:chgData name="Sebastian Rist" userId="79ac95b01635912b" providerId="LiveId" clId="{EBBD5F71-D4B4-4A8A-93C2-9909E131A995}" dt="2023-11-07T20:47:50.514" v="3422" actId="1076"/>
          <ac:spMkLst>
            <pc:docMk/>
            <pc:sldMk cId="1328894221" sldId="294"/>
            <ac:spMk id="7" creationId="{AA18C968-65F6-4391-91B7-84A91600B65E}"/>
          </ac:spMkLst>
        </pc:spChg>
        <pc:picChg chg="mod">
          <ac:chgData name="Sebastian Rist" userId="79ac95b01635912b" providerId="LiveId" clId="{EBBD5F71-D4B4-4A8A-93C2-9909E131A995}" dt="2023-11-05T19:32:14.981" v="2201" actId="1076"/>
          <ac:picMkLst>
            <pc:docMk/>
            <pc:sldMk cId="1328894221" sldId="294"/>
            <ac:picMk id="5" creationId="{1DE7CB3A-E900-42DC-B338-B92400143B52}"/>
          </ac:picMkLst>
        </pc:picChg>
      </pc:sldChg>
      <pc:sldChg chg="modSp mod">
        <pc:chgData name="Sebastian Rist" userId="79ac95b01635912b" providerId="LiveId" clId="{EBBD5F71-D4B4-4A8A-93C2-9909E131A995}" dt="2023-11-04T23:27:58.862" v="61" actId="20577"/>
        <pc:sldMkLst>
          <pc:docMk/>
          <pc:sldMk cId="2212954560" sldId="295"/>
        </pc:sldMkLst>
        <pc:spChg chg="mod">
          <ac:chgData name="Sebastian Rist" userId="79ac95b01635912b" providerId="LiveId" clId="{EBBD5F71-D4B4-4A8A-93C2-9909E131A995}" dt="2023-11-04T23:25:46.353" v="9" actId="20577"/>
          <ac:spMkLst>
            <pc:docMk/>
            <pc:sldMk cId="2212954560" sldId="295"/>
            <ac:spMk id="7" creationId="{E5BC8D0F-486B-401D-BE75-2E25E1C4597A}"/>
          </ac:spMkLst>
        </pc:spChg>
        <pc:spChg chg="mod">
          <ac:chgData name="Sebastian Rist" userId="79ac95b01635912b" providerId="LiveId" clId="{EBBD5F71-D4B4-4A8A-93C2-9909E131A995}" dt="2023-11-04T23:27:48.740" v="59" actId="20577"/>
          <ac:spMkLst>
            <pc:docMk/>
            <pc:sldMk cId="2212954560" sldId="295"/>
            <ac:spMk id="8" creationId="{06CCC9C6-1182-4CA8-AE9D-3D21B6E5C38D}"/>
          </ac:spMkLst>
        </pc:spChg>
        <pc:spChg chg="mod">
          <ac:chgData name="Sebastian Rist" userId="79ac95b01635912b" providerId="LiveId" clId="{EBBD5F71-D4B4-4A8A-93C2-9909E131A995}" dt="2023-11-04T23:27:58.862" v="61" actId="20577"/>
          <ac:spMkLst>
            <pc:docMk/>
            <pc:sldMk cId="2212954560" sldId="295"/>
            <ac:spMk id="9" creationId="{39C3F27F-1BB9-425A-AC90-F3B3F786E6E4}"/>
          </ac:spMkLst>
        </pc:spChg>
      </pc:sldChg>
      <pc:sldChg chg="modSp mod modNotesTx">
        <pc:chgData name="Sebastian Rist" userId="79ac95b01635912b" providerId="LiveId" clId="{EBBD5F71-D4B4-4A8A-93C2-9909E131A995}" dt="2023-11-06T21:47:30.631" v="3191" actId="20577"/>
        <pc:sldMkLst>
          <pc:docMk/>
          <pc:sldMk cId="1218601164" sldId="296"/>
        </pc:sldMkLst>
        <pc:spChg chg="mod">
          <ac:chgData name="Sebastian Rist" userId="79ac95b01635912b" providerId="LiveId" clId="{EBBD5F71-D4B4-4A8A-93C2-9909E131A995}" dt="2023-11-04T23:30:38.593" v="143" actId="20577"/>
          <ac:spMkLst>
            <pc:docMk/>
            <pc:sldMk cId="1218601164" sldId="296"/>
            <ac:spMk id="6" creationId="{1B1EC6F6-F3AA-4094-B7BA-51006D8E3B2F}"/>
          </ac:spMkLst>
        </pc:spChg>
        <pc:spChg chg="mod">
          <ac:chgData name="Sebastian Rist" userId="79ac95b01635912b" providerId="LiveId" clId="{EBBD5F71-D4B4-4A8A-93C2-9909E131A995}" dt="2023-11-06T21:47:30.631" v="3191" actId="20577"/>
          <ac:spMkLst>
            <pc:docMk/>
            <pc:sldMk cId="1218601164" sldId="296"/>
            <ac:spMk id="7" creationId="{8CCBCA5A-45F0-42E4-9F7F-D5D0ABCBCB05}"/>
          </ac:spMkLst>
        </pc:spChg>
        <pc:picChg chg="mod">
          <ac:chgData name="Sebastian Rist" userId="79ac95b01635912b" providerId="LiveId" clId="{EBBD5F71-D4B4-4A8A-93C2-9909E131A995}" dt="2023-11-04T23:35:38.815" v="435" actId="1076"/>
          <ac:picMkLst>
            <pc:docMk/>
            <pc:sldMk cId="1218601164" sldId="296"/>
            <ac:picMk id="5" creationId="{6DB818A6-2171-4AF3-A9F1-B0512740E025}"/>
          </ac:picMkLst>
        </pc:picChg>
      </pc:sldChg>
      <pc:sldChg chg="addSp delSp modSp mod ord modNotesTx">
        <pc:chgData name="Sebastian Rist" userId="79ac95b01635912b" providerId="LiveId" clId="{EBBD5F71-D4B4-4A8A-93C2-9909E131A995}" dt="2023-11-08T16:07:41.995" v="3464" actId="20577"/>
        <pc:sldMkLst>
          <pc:docMk/>
          <pc:sldMk cId="2878266493" sldId="297"/>
        </pc:sldMkLst>
        <pc:spChg chg="add del">
          <ac:chgData name="Sebastian Rist" userId="79ac95b01635912b" providerId="LiveId" clId="{EBBD5F71-D4B4-4A8A-93C2-9909E131A995}" dt="2023-11-05T19:39:57.492" v="2366" actId="22"/>
          <ac:spMkLst>
            <pc:docMk/>
            <pc:sldMk cId="2878266493" sldId="297"/>
            <ac:spMk id="3" creationId="{CADBD123-4A65-F2CD-7E6B-6D41507D355E}"/>
          </ac:spMkLst>
        </pc:spChg>
        <pc:spChg chg="mod">
          <ac:chgData name="Sebastian Rist" userId="79ac95b01635912b" providerId="LiveId" clId="{EBBD5F71-D4B4-4A8A-93C2-9909E131A995}" dt="2023-11-05T19:51:00.572" v="2635" actId="20577"/>
          <ac:spMkLst>
            <pc:docMk/>
            <pc:sldMk cId="2878266493" sldId="297"/>
            <ac:spMk id="8" creationId="{4B0F5D81-56BA-4873-8EBF-E376001E4F84}"/>
          </ac:spMkLst>
        </pc:spChg>
        <pc:spChg chg="mod">
          <ac:chgData name="Sebastian Rist" userId="79ac95b01635912b" providerId="LiveId" clId="{EBBD5F71-D4B4-4A8A-93C2-9909E131A995}" dt="2023-11-05T19:39:47.373" v="2363" actId="20577"/>
          <ac:spMkLst>
            <pc:docMk/>
            <pc:sldMk cId="2878266493" sldId="297"/>
            <ac:spMk id="9" creationId="{A1575E86-FC5D-4247-A7FF-47BF9821031A}"/>
          </ac:spMkLst>
        </pc:spChg>
        <pc:spChg chg="mod">
          <ac:chgData name="Sebastian Rist" userId="79ac95b01635912b" providerId="LiveId" clId="{EBBD5F71-D4B4-4A8A-93C2-9909E131A995}" dt="2023-11-08T16:07:41.995" v="3464" actId="20577"/>
          <ac:spMkLst>
            <pc:docMk/>
            <pc:sldMk cId="2878266493" sldId="297"/>
            <ac:spMk id="10" creationId="{AF85E16F-742B-4F94-85C0-CEE6F7493DED}"/>
          </ac:spMkLst>
        </pc:spChg>
        <pc:graphicFrameChg chg="add del mod">
          <ac:chgData name="Sebastian Rist" userId="79ac95b01635912b" providerId="LiveId" clId="{EBBD5F71-D4B4-4A8A-93C2-9909E131A995}" dt="2023-11-05T19:50:16.006" v="2617" actId="478"/>
          <ac:graphicFrameMkLst>
            <pc:docMk/>
            <pc:sldMk cId="2878266493" sldId="297"/>
            <ac:graphicFrameMk id="4" creationId="{0044A8B6-6CF7-C00C-C7CB-1129036747BC}"/>
          </ac:graphicFrameMkLst>
        </pc:graphicFrameChg>
        <pc:graphicFrameChg chg="mod">
          <ac:chgData name="Sebastian Rist" userId="79ac95b01635912b" providerId="LiveId" clId="{EBBD5F71-D4B4-4A8A-93C2-9909E131A995}" dt="2023-11-05T19:50:32.301" v="2619"/>
          <ac:graphicFrameMkLst>
            <pc:docMk/>
            <pc:sldMk cId="2878266493" sldId="297"/>
            <ac:graphicFrameMk id="11" creationId="{95BEDBEF-2C32-4EF5-9019-B23E1640CB07}"/>
          </ac:graphicFrameMkLst>
        </pc:graphicFrameChg>
        <pc:picChg chg="mod">
          <ac:chgData name="Sebastian Rist" userId="79ac95b01635912b" providerId="LiveId" clId="{EBBD5F71-D4B4-4A8A-93C2-9909E131A995}" dt="2023-11-05T19:45:59.070" v="2582" actId="14100"/>
          <ac:picMkLst>
            <pc:docMk/>
            <pc:sldMk cId="2878266493" sldId="297"/>
            <ac:picMk id="7" creationId="{57184D03-EF9B-46C8-BA0D-9A50B18DCD8F}"/>
          </ac:picMkLst>
        </pc:picChg>
        <pc:picChg chg="add del mod">
          <ac:chgData name="Sebastian Rist" userId="79ac95b01635912b" providerId="LiveId" clId="{EBBD5F71-D4B4-4A8A-93C2-9909E131A995}" dt="2023-11-05T19:48:21.433" v="2598" actId="12084"/>
          <ac:picMkLst>
            <pc:docMk/>
            <pc:sldMk cId="2878266493" sldId="297"/>
            <ac:picMk id="1026" creationId="{0D2FDAFD-DB86-B694-CEE4-87D060A1232D}"/>
          </ac:picMkLst>
        </pc:picChg>
      </pc:sldChg>
      <pc:sldChg chg="addSp modSp mod ord modNotesTx">
        <pc:chgData name="Sebastian Rist" userId="79ac95b01635912b" providerId="LiveId" clId="{EBBD5F71-D4B4-4A8A-93C2-9909E131A995}" dt="2023-11-05T00:01:48.380" v="1218" actId="255"/>
        <pc:sldMkLst>
          <pc:docMk/>
          <pc:sldMk cId="4283976903" sldId="298"/>
        </pc:sldMkLst>
        <pc:spChg chg="mod">
          <ac:chgData name="Sebastian Rist" userId="79ac95b01635912b" providerId="LiveId" clId="{EBBD5F71-D4B4-4A8A-93C2-9909E131A995}" dt="2023-11-04T23:43:03.447" v="752" actId="20577"/>
          <ac:spMkLst>
            <pc:docMk/>
            <pc:sldMk cId="4283976903" sldId="298"/>
            <ac:spMk id="6" creationId="{B83C7D76-41F0-479B-AB7C-804B248998BF}"/>
          </ac:spMkLst>
        </pc:spChg>
        <pc:spChg chg="mod">
          <ac:chgData name="Sebastian Rist" userId="79ac95b01635912b" providerId="LiveId" clId="{EBBD5F71-D4B4-4A8A-93C2-9909E131A995}" dt="2023-11-05T00:01:48.380" v="1218" actId="255"/>
          <ac:spMkLst>
            <pc:docMk/>
            <pc:sldMk cId="4283976903" sldId="298"/>
            <ac:spMk id="7" creationId="{8CE2AB4B-BDBC-4E31-BFB1-FF23E69B5AF5}"/>
          </ac:spMkLst>
        </pc:spChg>
        <pc:spChg chg="mod">
          <ac:chgData name="Sebastian Rist" userId="79ac95b01635912b" providerId="LiveId" clId="{EBBD5F71-D4B4-4A8A-93C2-9909E131A995}" dt="2023-11-04T23:48:48.572" v="823" actId="20577"/>
          <ac:spMkLst>
            <pc:docMk/>
            <pc:sldMk cId="4283976903" sldId="298"/>
            <ac:spMk id="8" creationId="{14BFFB9A-A169-4B4C-9519-AB8CAABEDD94}"/>
          </ac:spMkLst>
        </pc:spChg>
        <pc:picChg chg="mod">
          <ac:chgData name="Sebastian Rist" userId="79ac95b01635912b" providerId="LiveId" clId="{EBBD5F71-D4B4-4A8A-93C2-9909E131A995}" dt="2023-11-04T23:49:49.997" v="830" actId="14100"/>
          <ac:picMkLst>
            <pc:docMk/>
            <pc:sldMk cId="4283976903" sldId="298"/>
            <ac:picMk id="12" creationId="{AB8E88A4-5D53-43B4-863B-5EC13B4F7570}"/>
          </ac:picMkLst>
        </pc:picChg>
        <pc:picChg chg="add mod">
          <ac:chgData name="Sebastian Rist" userId="79ac95b01635912b" providerId="LiveId" clId="{EBBD5F71-D4B4-4A8A-93C2-9909E131A995}" dt="2023-11-04T23:46:03.759" v="761" actId="1076"/>
          <ac:picMkLst>
            <pc:docMk/>
            <pc:sldMk cId="4283976903" sldId="298"/>
            <ac:picMk id="1026" creationId="{EE6D9095-1461-72E7-B581-38A00532D3F7}"/>
          </ac:picMkLst>
        </pc:picChg>
        <pc:picChg chg="add mod">
          <ac:chgData name="Sebastian Rist" userId="79ac95b01635912b" providerId="LiveId" clId="{EBBD5F71-D4B4-4A8A-93C2-9909E131A995}" dt="2023-11-04T23:50:01.811" v="833" actId="1076"/>
          <ac:picMkLst>
            <pc:docMk/>
            <pc:sldMk cId="4283976903" sldId="298"/>
            <ac:picMk id="1028" creationId="{6A3C5CF3-77B4-DDC8-9097-454D6096E9B6}"/>
          </ac:picMkLst>
        </pc:picChg>
        <pc:picChg chg="add mod">
          <ac:chgData name="Sebastian Rist" userId="79ac95b01635912b" providerId="LiveId" clId="{EBBD5F71-D4B4-4A8A-93C2-9909E131A995}" dt="2023-11-04T23:49:58.643" v="832" actId="1076"/>
          <ac:picMkLst>
            <pc:docMk/>
            <pc:sldMk cId="4283976903" sldId="298"/>
            <ac:picMk id="1030" creationId="{078499F9-6338-9F2F-5448-1FDBF489B0BA}"/>
          </ac:picMkLst>
        </pc:picChg>
      </pc:sldChg>
      <pc:sldChg chg="modSp mod">
        <pc:chgData name="Sebastian Rist" userId="79ac95b01635912b" providerId="LiveId" clId="{EBBD5F71-D4B4-4A8A-93C2-9909E131A995}" dt="2023-11-05T19:14:35.711" v="2079" actId="20577"/>
        <pc:sldMkLst>
          <pc:docMk/>
          <pc:sldMk cId="987262004" sldId="299"/>
        </pc:sldMkLst>
        <pc:spChg chg="mod">
          <ac:chgData name="Sebastian Rist" userId="79ac95b01635912b" providerId="LiveId" clId="{EBBD5F71-D4B4-4A8A-93C2-9909E131A995}" dt="2023-11-05T19:14:35.711" v="2079" actId="20577"/>
          <ac:spMkLst>
            <pc:docMk/>
            <pc:sldMk cId="987262004" sldId="299"/>
            <ac:spMk id="8" creationId="{06CCC9C6-1182-4CA8-AE9D-3D21B6E5C38D}"/>
          </ac:spMkLst>
        </pc:spChg>
        <pc:spChg chg="mod">
          <ac:chgData name="Sebastian Rist" userId="79ac95b01635912b" providerId="LiveId" clId="{EBBD5F71-D4B4-4A8A-93C2-9909E131A995}" dt="2023-11-05T19:14:29.268" v="2066" actId="20577"/>
          <ac:spMkLst>
            <pc:docMk/>
            <pc:sldMk cId="987262004" sldId="299"/>
            <ac:spMk id="9" creationId="{39C3F27F-1BB9-425A-AC90-F3B3F786E6E4}"/>
          </ac:spMkLst>
        </pc:spChg>
      </pc:sldChg>
      <pc:sldChg chg="addSp modSp mod ord modNotesTx">
        <pc:chgData name="Sebastian Rist" userId="79ac95b01635912b" providerId="LiveId" clId="{EBBD5F71-D4B4-4A8A-93C2-9909E131A995}" dt="2023-11-07T20:45:57.977" v="3409" actId="2711"/>
        <pc:sldMkLst>
          <pc:docMk/>
          <pc:sldMk cId="364396510" sldId="300"/>
        </pc:sldMkLst>
        <pc:spChg chg="add mod">
          <ac:chgData name="Sebastian Rist" userId="79ac95b01635912b" providerId="LiveId" clId="{EBBD5F71-D4B4-4A8A-93C2-9909E131A995}" dt="2023-11-06T16:37:37.816" v="3012" actId="1076"/>
          <ac:spMkLst>
            <pc:docMk/>
            <pc:sldMk cId="364396510" sldId="300"/>
            <ac:spMk id="3" creationId="{C1E3E57B-C86B-9AC3-BC72-88345363E67C}"/>
          </ac:spMkLst>
        </pc:spChg>
        <pc:spChg chg="mod">
          <ac:chgData name="Sebastian Rist" userId="79ac95b01635912b" providerId="LiveId" clId="{EBBD5F71-D4B4-4A8A-93C2-9909E131A995}" dt="2023-11-06T16:37:51.466" v="3014" actId="1076"/>
          <ac:spMkLst>
            <pc:docMk/>
            <pc:sldMk cId="364396510" sldId="300"/>
            <ac:spMk id="7" creationId="{E5BC8D0F-486B-401D-BE75-2E25E1C4597A}"/>
          </ac:spMkLst>
        </pc:spChg>
        <pc:spChg chg="mod">
          <ac:chgData name="Sebastian Rist" userId="79ac95b01635912b" providerId="LiveId" clId="{EBBD5F71-D4B4-4A8A-93C2-9909E131A995}" dt="2023-11-07T20:45:57.977" v="3409" actId="2711"/>
          <ac:spMkLst>
            <pc:docMk/>
            <pc:sldMk cId="364396510" sldId="300"/>
            <ac:spMk id="8" creationId="{06CCC9C6-1182-4CA8-AE9D-3D21B6E5C38D}"/>
          </ac:spMkLst>
        </pc:spChg>
        <pc:spChg chg="mod">
          <ac:chgData name="Sebastian Rist" userId="79ac95b01635912b" providerId="LiveId" clId="{EBBD5F71-D4B4-4A8A-93C2-9909E131A995}" dt="2023-11-05T19:10:21.419" v="1866" actId="20577"/>
          <ac:spMkLst>
            <pc:docMk/>
            <pc:sldMk cId="364396510" sldId="300"/>
            <ac:spMk id="9" creationId="{39C3F27F-1BB9-425A-AC90-F3B3F786E6E4}"/>
          </ac:spMkLst>
        </pc:spChg>
        <pc:picChg chg="mod">
          <ac:chgData name="Sebastian Rist" userId="79ac95b01635912b" providerId="LiveId" clId="{EBBD5F71-D4B4-4A8A-93C2-9909E131A995}" dt="2023-11-05T19:10:40.192" v="1869" actId="1076"/>
          <ac:picMkLst>
            <pc:docMk/>
            <pc:sldMk cId="364396510" sldId="300"/>
            <ac:picMk id="6" creationId="{BE9456EF-33B9-4778-B6CE-2B6BE9C3CFDF}"/>
          </ac:picMkLst>
        </pc:picChg>
      </pc:sldChg>
      <pc:sldChg chg="modSp mod ord">
        <pc:chgData name="Sebastian Rist" userId="79ac95b01635912b" providerId="LiveId" clId="{EBBD5F71-D4B4-4A8A-93C2-9909E131A995}" dt="2023-11-07T21:01:47.907" v="3439" actId="20577"/>
        <pc:sldMkLst>
          <pc:docMk/>
          <pc:sldMk cId="2855951856" sldId="301"/>
        </pc:sldMkLst>
        <pc:spChg chg="mod">
          <ac:chgData name="Sebastian Rist" userId="79ac95b01635912b" providerId="LiveId" clId="{EBBD5F71-D4B4-4A8A-93C2-9909E131A995}" dt="2023-11-06T16:32:36.478" v="2910" actId="403"/>
          <ac:spMkLst>
            <pc:docMk/>
            <pc:sldMk cId="2855951856" sldId="301"/>
            <ac:spMk id="6" creationId="{1B1EC6F6-F3AA-4094-B7BA-51006D8E3B2F}"/>
          </ac:spMkLst>
        </pc:spChg>
        <pc:spChg chg="mod">
          <ac:chgData name="Sebastian Rist" userId="79ac95b01635912b" providerId="LiveId" clId="{EBBD5F71-D4B4-4A8A-93C2-9909E131A995}" dt="2023-11-07T21:01:47.907" v="3439" actId="20577"/>
          <ac:spMkLst>
            <pc:docMk/>
            <pc:sldMk cId="2855951856" sldId="301"/>
            <ac:spMk id="7" creationId="{8CCBCA5A-45F0-42E4-9F7F-D5D0ABCBCB05}"/>
          </ac:spMkLst>
        </pc:spChg>
        <pc:picChg chg="mod">
          <ac:chgData name="Sebastian Rist" userId="79ac95b01635912b" providerId="LiveId" clId="{EBBD5F71-D4B4-4A8A-93C2-9909E131A995}" dt="2023-11-05T19:37:27.736" v="2302" actId="1076"/>
          <ac:picMkLst>
            <pc:docMk/>
            <pc:sldMk cId="2855951856" sldId="301"/>
            <ac:picMk id="5" creationId="{6DB818A6-2171-4AF3-A9F1-B0512740E025}"/>
          </ac:picMkLst>
        </pc:picChg>
      </pc:sldChg>
      <pc:sldChg chg="modSp mod">
        <pc:chgData name="Sebastian Rist" userId="79ac95b01635912b" providerId="LiveId" clId="{EBBD5F71-D4B4-4A8A-93C2-9909E131A995}" dt="2023-11-06T16:32:29.449" v="2909" actId="403"/>
        <pc:sldMkLst>
          <pc:docMk/>
          <pc:sldMk cId="1857715429" sldId="302"/>
        </pc:sldMkLst>
        <pc:spChg chg="mod">
          <ac:chgData name="Sebastian Rist" userId="79ac95b01635912b" providerId="LiveId" clId="{EBBD5F71-D4B4-4A8A-93C2-9909E131A995}" dt="2023-11-06T16:32:29.449" v="2909" actId="403"/>
          <ac:spMkLst>
            <pc:docMk/>
            <pc:sldMk cId="1857715429" sldId="302"/>
            <ac:spMk id="6" creationId="{1B1EC6F6-F3AA-4094-B7BA-51006D8E3B2F}"/>
          </ac:spMkLst>
        </pc:spChg>
        <pc:spChg chg="mod">
          <ac:chgData name="Sebastian Rist" userId="79ac95b01635912b" providerId="LiveId" clId="{EBBD5F71-D4B4-4A8A-93C2-9909E131A995}" dt="2023-11-05T19:08:50.991" v="1688" actId="207"/>
          <ac:spMkLst>
            <pc:docMk/>
            <pc:sldMk cId="1857715429" sldId="302"/>
            <ac:spMk id="7" creationId="{8CCBCA5A-45F0-42E4-9F7F-D5D0ABCBCB05}"/>
          </ac:spMkLst>
        </pc:spChg>
        <pc:picChg chg="mod">
          <ac:chgData name="Sebastian Rist" userId="79ac95b01635912b" providerId="LiveId" clId="{EBBD5F71-D4B4-4A8A-93C2-9909E131A995}" dt="2023-11-05T19:06:38.355" v="1518" actId="1076"/>
          <ac:picMkLst>
            <pc:docMk/>
            <pc:sldMk cId="1857715429" sldId="302"/>
            <ac:picMk id="5" creationId="{6DB818A6-2171-4AF3-A9F1-B0512740E025}"/>
          </ac:picMkLst>
        </pc:picChg>
      </pc:sldChg>
      <pc:sldChg chg="addSp delSp modSp add mod ord modNotesTx">
        <pc:chgData name="Sebastian Rist" userId="79ac95b01635912b" providerId="LiveId" clId="{EBBD5F71-D4B4-4A8A-93C2-9909E131A995}" dt="2023-11-07T20:46:19.425" v="3410" actId="2711"/>
        <pc:sldMkLst>
          <pc:docMk/>
          <pc:sldMk cId="3611203084" sldId="303"/>
        </pc:sldMkLst>
        <pc:spChg chg="add del">
          <ac:chgData name="Sebastian Rist" userId="79ac95b01635912b" providerId="LiveId" clId="{EBBD5F71-D4B4-4A8A-93C2-9909E131A995}" dt="2023-11-06T16:38:41.424" v="3026" actId="22"/>
          <ac:spMkLst>
            <pc:docMk/>
            <pc:sldMk cId="3611203084" sldId="303"/>
            <ac:spMk id="3" creationId="{F6600FB5-A7FF-0D59-10F9-B10B8B44071A}"/>
          </ac:spMkLst>
        </pc:spChg>
        <pc:spChg chg="add mod">
          <ac:chgData name="Sebastian Rist" userId="79ac95b01635912b" providerId="LiveId" clId="{EBBD5F71-D4B4-4A8A-93C2-9909E131A995}" dt="2023-11-06T16:41:25.744" v="3147" actId="1076"/>
          <ac:spMkLst>
            <pc:docMk/>
            <pc:sldMk cId="3611203084" sldId="303"/>
            <ac:spMk id="5" creationId="{1D235560-C015-0966-D6EC-00EC444D2C7C}"/>
          </ac:spMkLst>
        </pc:spChg>
        <pc:spChg chg="mod">
          <ac:chgData name="Sebastian Rist" userId="79ac95b01635912b" providerId="LiveId" clId="{EBBD5F71-D4B4-4A8A-93C2-9909E131A995}" dt="2023-11-06T16:33:53.206" v="2920" actId="20577"/>
          <ac:spMkLst>
            <pc:docMk/>
            <pc:sldMk cId="3611203084" sldId="303"/>
            <ac:spMk id="6" creationId="{B83C7D76-41F0-479B-AB7C-804B248998BF}"/>
          </ac:spMkLst>
        </pc:spChg>
        <pc:spChg chg="mod">
          <ac:chgData name="Sebastian Rist" userId="79ac95b01635912b" providerId="LiveId" clId="{EBBD5F71-D4B4-4A8A-93C2-9909E131A995}" dt="2023-11-07T20:46:19.425" v="3410" actId="2711"/>
          <ac:spMkLst>
            <pc:docMk/>
            <pc:sldMk cId="3611203084" sldId="303"/>
            <ac:spMk id="7" creationId="{8CE2AB4B-BDBC-4E31-BFB1-FF23E69B5AF5}"/>
          </ac:spMkLst>
        </pc:spChg>
        <pc:spChg chg="mod">
          <ac:chgData name="Sebastian Rist" userId="79ac95b01635912b" providerId="LiveId" clId="{EBBD5F71-D4B4-4A8A-93C2-9909E131A995}" dt="2023-11-05T19:08:04.693" v="1662" actId="20577"/>
          <ac:spMkLst>
            <pc:docMk/>
            <pc:sldMk cId="3611203084" sldId="303"/>
            <ac:spMk id="8" creationId="{14BFFB9A-A169-4B4C-9519-AB8CAABEDD94}"/>
          </ac:spMkLst>
        </pc:spChg>
      </pc:sldChg>
      <pc:sldChg chg="modSp add mod ord modNotesTx">
        <pc:chgData name="Sebastian Rist" userId="79ac95b01635912b" providerId="LiveId" clId="{EBBD5F71-D4B4-4A8A-93C2-9909E131A995}" dt="2023-11-07T20:08:07.949" v="3216" actId="1076"/>
        <pc:sldMkLst>
          <pc:docMk/>
          <pc:sldMk cId="1379830362" sldId="304"/>
        </pc:sldMkLst>
        <pc:spChg chg="mod">
          <ac:chgData name="Sebastian Rist" userId="79ac95b01635912b" providerId="LiveId" clId="{EBBD5F71-D4B4-4A8A-93C2-9909E131A995}" dt="2023-11-05T19:39:02.464" v="2342" actId="115"/>
          <ac:spMkLst>
            <pc:docMk/>
            <pc:sldMk cId="1379830362" sldId="304"/>
            <ac:spMk id="6" creationId="{B83C7D76-41F0-479B-AB7C-804B248998BF}"/>
          </ac:spMkLst>
        </pc:spChg>
        <pc:spChg chg="mod">
          <ac:chgData name="Sebastian Rist" userId="79ac95b01635912b" providerId="LiveId" clId="{EBBD5F71-D4B4-4A8A-93C2-9909E131A995}" dt="2023-11-05T19:21:21.482" v="2140" actId="20577"/>
          <ac:spMkLst>
            <pc:docMk/>
            <pc:sldMk cId="1379830362" sldId="304"/>
            <ac:spMk id="7" creationId="{8CE2AB4B-BDBC-4E31-BFB1-FF23E69B5AF5}"/>
          </ac:spMkLst>
        </pc:spChg>
        <pc:spChg chg="mod">
          <ac:chgData name="Sebastian Rist" userId="79ac95b01635912b" providerId="LiveId" clId="{EBBD5F71-D4B4-4A8A-93C2-9909E131A995}" dt="2023-11-07T20:08:07.949" v="3216" actId="1076"/>
          <ac:spMkLst>
            <pc:docMk/>
            <pc:sldMk cId="1379830362" sldId="304"/>
            <ac:spMk id="8" creationId="{14BFFB9A-A169-4B4C-9519-AB8CAABEDD94}"/>
          </ac:spMkLst>
        </pc:spChg>
        <pc:picChg chg="mod">
          <ac:chgData name="Sebastian Rist" userId="79ac95b01635912b" providerId="LiveId" clId="{EBBD5F71-D4B4-4A8A-93C2-9909E131A995}" dt="2023-11-07T20:08:01.119" v="3215" actId="1076"/>
          <ac:picMkLst>
            <pc:docMk/>
            <pc:sldMk cId="1379830362" sldId="304"/>
            <ac:picMk id="12" creationId="{AB8E88A4-5D53-43B4-863B-5EC13B4F7570}"/>
          </ac:picMkLst>
        </pc:picChg>
      </pc:sldChg>
      <pc:sldChg chg="addSp modSp add mod ord modNotesTx">
        <pc:chgData name="Sebastian Rist" userId="79ac95b01635912b" providerId="LiveId" clId="{EBBD5F71-D4B4-4A8A-93C2-9909E131A995}" dt="2023-11-06T21:38:02.260" v="3185" actId="20577"/>
        <pc:sldMkLst>
          <pc:docMk/>
          <pc:sldMk cId="2283147058" sldId="305"/>
        </pc:sldMkLst>
        <pc:spChg chg="mod">
          <ac:chgData name="Sebastian Rist" userId="79ac95b01635912b" providerId="LiveId" clId="{EBBD5F71-D4B4-4A8A-93C2-9909E131A995}" dt="2023-11-04T23:51:12.109" v="853" actId="20577"/>
          <ac:spMkLst>
            <pc:docMk/>
            <pc:sldMk cId="2283147058" sldId="305"/>
            <ac:spMk id="6" creationId="{B83C7D76-41F0-479B-AB7C-804B248998BF}"/>
          </ac:spMkLst>
        </pc:spChg>
        <pc:spChg chg="mod">
          <ac:chgData name="Sebastian Rist" userId="79ac95b01635912b" providerId="LiveId" clId="{EBBD5F71-D4B4-4A8A-93C2-9909E131A995}" dt="2023-11-04T23:56:24.574" v="1175" actId="1076"/>
          <ac:spMkLst>
            <pc:docMk/>
            <pc:sldMk cId="2283147058" sldId="305"/>
            <ac:spMk id="7" creationId="{8CE2AB4B-BDBC-4E31-BFB1-FF23E69B5AF5}"/>
          </ac:spMkLst>
        </pc:spChg>
        <pc:spChg chg="mod">
          <ac:chgData name="Sebastian Rist" userId="79ac95b01635912b" providerId="LiveId" clId="{EBBD5F71-D4B4-4A8A-93C2-9909E131A995}" dt="2023-11-06T21:38:02.260" v="3185" actId="20577"/>
          <ac:spMkLst>
            <pc:docMk/>
            <pc:sldMk cId="2283147058" sldId="305"/>
            <ac:spMk id="8" creationId="{14BFFB9A-A169-4B4C-9519-AB8CAABEDD94}"/>
          </ac:spMkLst>
        </pc:spChg>
        <pc:picChg chg="mod">
          <ac:chgData name="Sebastian Rist" userId="79ac95b01635912b" providerId="LiveId" clId="{EBBD5F71-D4B4-4A8A-93C2-9909E131A995}" dt="2023-11-04T23:56:18.629" v="1174" actId="1076"/>
          <ac:picMkLst>
            <pc:docMk/>
            <pc:sldMk cId="2283147058" sldId="305"/>
            <ac:picMk id="12" creationId="{AB8E88A4-5D53-43B4-863B-5EC13B4F7570}"/>
          </ac:picMkLst>
        </pc:picChg>
        <pc:picChg chg="add mod">
          <ac:chgData name="Sebastian Rist" userId="79ac95b01635912b" providerId="LiveId" clId="{EBBD5F71-D4B4-4A8A-93C2-9909E131A995}" dt="2023-11-04T23:59:33.560" v="1178" actId="1076"/>
          <ac:picMkLst>
            <pc:docMk/>
            <pc:sldMk cId="2283147058" sldId="305"/>
            <ac:picMk id="2050" creationId="{B20A86C4-3BC6-0740-2DA5-CA095A089B0B}"/>
          </ac:picMkLst>
        </pc:picChg>
        <pc:picChg chg="add mod">
          <ac:chgData name="Sebastian Rist" userId="79ac95b01635912b" providerId="LiveId" clId="{EBBD5F71-D4B4-4A8A-93C2-9909E131A995}" dt="2023-11-05T00:00:09.995" v="1181" actId="1076"/>
          <ac:picMkLst>
            <pc:docMk/>
            <pc:sldMk cId="2283147058" sldId="305"/>
            <ac:picMk id="2052" creationId="{EB9E70DC-F26C-A09B-B52F-D726C43676AD}"/>
          </ac:picMkLst>
        </pc:picChg>
      </pc:sldChg>
      <pc:sldChg chg="addSp modSp add mod ord modNotesTx">
        <pc:chgData name="Sebastian Rist" userId="79ac95b01635912b" providerId="LiveId" clId="{EBBD5F71-D4B4-4A8A-93C2-9909E131A995}" dt="2023-11-06T16:19:14.403" v="2849" actId="1076"/>
        <pc:sldMkLst>
          <pc:docMk/>
          <pc:sldMk cId="1629895284" sldId="306"/>
        </pc:sldMkLst>
        <pc:spChg chg="add mod">
          <ac:chgData name="Sebastian Rist" userId="79ac95b01635912b" providerId="LiveId" clId="{EBBD5F71-D4B4-4A8A-93C2-9909E131A995}" dt="2023-11-06T16:18:15.042" v="2756" actId="20577"/>
          <ac:spMkLst>
            <pc:docMk/>
            <pc:sldMk cId="1629895284" sldId="306"/>
            <ac:spMk id="3" creationId="{6FAD839F-C73D-AE96-0023-53BC97DACFE7}"/>
          </ac:spMkLst>
        </pc:spChg>
        <pc:spChg chg="mod">
          <ac:chgData name="Sebastian Rist" userId="79ac95b01635912b" providerId="LiveId" clId="{EBBD5F71-D4B4-4A8A-93C2-9909E131A995}" dt="2023-11-06T16:19:14.403" v="2849" actId="1076"/>
          <ac:spMkLst>
            <pc:docMk/>
            <pc:sldMk cId="1629895284" sldId="306"/>
            <ac:spMk id="6" creationId="{CCA31737-CD25-4F39-A5C7-8F2634111BDC}"/>
          </ac:spMkLst>
        </pc:spChg>
        <pc:spChg chg="mod">
          <ac:chgData name="Sebastian Rist" userId="79ac95b01635912b" providerId="LiveId" clId="{EBBD5F71-D4B4-4A8A-93C2-9909E131A995}" dt="2023-11-05T19:03:40.507" v="1338" actId="20577"/>
          <ac:spMkLst>
            <pc:docMk/>
            <pc:sldMk cId="1629895284" sldId="306"/>
            <ac:spMk id="7" creationId="{AA18C968-65F6-4391-91B7-84A91600B65E}"/>
          </ac:spMkLst>
        </pc:spChg>
        <pc:spChg chg="add mod">
          <ac:chgData name="Sebastian Rist" userId="79ac95b01635912b" providerId="LiveId" clId="{EBBD5F71-D4B4-4A8A-93C2-9909E131A995}" dt="2023-11-06T16:18:55.900" v="2846" actId="20577"/>
          <ac:spMkLst>
            <pc:docMk/>
            <pc:sldMk cId="1629895284" sldId="306"/>
            <ac:spMk id="8" creationId="{FF40FD05-6DD9-7ADD-0A76-20E3124F903A}"/>
          </ac:spMkLst>
        </pc:spChg>
        <pc:picChg chg="mod">
          <ac:chgData name="Sebastian Rist" userId="79ac95b01635912b" providerId="LiveId" clId="{EBBD5F71-D4B4-4A8A-93C2-9909E131A995}" dt="2023-11-06T16:19:10.299" v="2848" actId="1076"/>
          <ac:picMkLst>
            <pc:docMk/>
            <pc:sldMk cId="1629895284" sldId="306"/>
            <ac:picMk id="5" creationId="{1DE7CB3A-E900-42DC-B338-B92400143B52}"/>
          </ac:picMkLst>
        </pc:picChg>
      </pc:sldChg>
      <pc:sldChg chg="modSp add mod ord">
        <pc:chgData name="Sebastian Rist" userId="79ac95b01635912b" providerId="LiveId" clId="{EBBD5F71-D4B4-4A8A-93C2-9909E131A995}" dt="2023-11-05T19:16:42.277" v="2139" actId="20577"/>
        <pc:sldMkLst>
          <pc:docMk/>
          <pc:sldMk cId="449540186" sldId="307"/>
        </pc:sldMkLst>
        <pc:spChg chg="mod">
          <ac:chgData name="Sebastian Rist" userId="79ac95b01635912b" providerId="LiveId" clId="{EBBD5F71-D4B4-4A8A-93C2-9909E131A995}" dt="2023-11-05T19:15:11.123" v="2093" actId="20577"/>
          <ac:spMkLst>
            <pc:docMk/>
            <pc:sldMk cId="449540186" sldId="307"/>
            <ac:spMk id="6" creationId="{B83C7D76-41F0-479B-AB7C-804B248998BF}"/>
          </ac:spMkLst>
        </pc:spChg>
        <pc:spChg chg="mod">
          <ac:chgData name="Sebastian Rist" userId="79ac95b01635912b" providerId="LiveId" clId="{EBBD5F71-D4B4-4A8A-93C2-9909E131A995}" dt="2023-11-05T19:16:42.277" v="2139" actId="20577"/>
          <ac:spMkLst>
            <pc:docMk/>
            <pc:sldMk cId="449540186" sldId="307"/>
            <ac:spMk id="7" creationId="{8CE2AB4B-BDBC-4E31-BFB1-FF23E69B5AF5}"/>
          </ac:spMkLst>
        </pc:spChg>
        <pc:spChg chg="mod">
          <ac:chgData name="Sebastian Rist" userId="79ac95b01635912b" providerId="LiveId" clId="{EBBD5F71-D4B4-4A8A-93C2-9909E131A995}" dt="2023-11-05T19:16:30.494" v="2137" actId="207"/>
          <ac:spMkLst>
            <pc:docMk/>
            <pc:sldMk cId="449540186" sldId="307"/>
            <ac:spMk id="8" creationId="{14BFFB9A-A169-4B4C-9519-AB8CAABEDD94}"/>
          </ac:spMkLst>
        </pc:spChg>
      </pc:sldChg>
      <pc:sldChg chg="modSp add mod">
        <pc:chgData name="Sebastian Rist" userId="79ac95b01635912b" providerId="LiveId" clId="{EBBD5F71-D4B4-4A8A-93C2-9909E131A995}" dt="2023-11-07T20:47:40.652" v="3421" actId="1076"/>
        <pc:sldMkLst>
          <pc:docMk/>
          <pc:sldMk cId="2206838191" sldId="308"/>
        </pc:sldMkLst>
        <pc:spChg chg="mod">
          <ac:chgData name="Sebastian Rist" userId="79ac95b01635912b" providerId="LiveId" clId="{EBBD5F71-D4B4-4A8A-93C2-9909E131A995}" dt="2023-11-05T19:32:39.261" v="2210" actId="20577"/>
          <ac:spMkLst>
            <pc:docMk/>
            <pc:sldMk cId="2206838191" sldId="308"/>
            <ac:spMk id="6" creationId="{CCA31737-CD25-4F39-A5C7-8F2634111BDC}"/>
          </ac:spMkLst>
        </pc:spChg>
        <pc:spChg chg="mod">
          <ac:chgData name="Sebastian Rist" userId="79ac95b01635912b" providerId="LiveId" clId="{EBBD5F71-D4B4-4A8A-93C2-9909E131A995}" dt="2023-11-07T20:47:40.652" v="3421" actId="1076"/>
          <ac:spMkLst>
            <pc:docMk/>
            <pc:sldMk cId="2206838191" sldId="308"/>
            <ac:spMk id="7" creationId="{AA18C968-65F6-4391-91B7-84A91600B65E}"/>
          </ac:spMkLst>
        </pc:spChg>
        <pc:picChg chg="mod">
          <ac:chgData name="Sebastian Rist" userId="79ac95b01635912b" providerId="LiveId" clId="{EBBD5F71-D4B4-4A8A-93C2-9909E131A995}" dt="2023-11-07T20:47:24.850" v="3417" actId="1076"/>
          <ac:picMkLst>
            <pc:docMk/>
            <pc:sldMk cId="2206838191" sldId="308"/>
            <ac:picMk id="5" creationId="{1DE7CB3A-E900-42DC-B338-B92400143B52}"/>
          </ac:picMkLst>
        </pc:picChg>
      </pc:sldChg>
      <pc:sldChg chg="add">
        <pc:chgData name="Sebastian Rist" userId="79ac95b01635912b" providerId="LiveId" clId="{EBBD5F71-D4B4-4A8A-93C2-9909E131A995}" dt="2023-11-06T16:21:55.892" v="2850" actId="2890"/>
        <pc:sldMkLst>
          <pc:docMk/>
          <pc:sldMk cId="159081728" sldId="309"/>
        </pc:sldMkLst>
      </pc:sldChg>
      <pc:sldChg chg="addSp modSp add mod ord modNotesTx">
        <pc:chgData name="Sebastian Rist" userId="79ac95b01635912b" providerId="LiveId" clId="{EBBD5F71-D4B4-4A8A-93C2-9909E131A995}" dt="2023-11-07T20:46:34.039" v="3411" actId="2711"/>
        <pc:sldMkLst>
          <pc:docMk/>
          <pc:sldMk cId="460660212" sldId="310"/>
        </pc:sldMkLst>
        <pc:spChg chg="add mod">
          <ac:chgData name="Sebastian Rist" userId="79ac95b01635912b" providerId="LiveId" clId="{EBBD5F71-D4B4-4A8A-93C2-9909E131A995}" dt="2023-11-06T16:41:56.976" v="3171" actId="1076"/>
          <ac:spMkLst>
            <pc:docMk/>
            <pc:sldMk cId="460660212" sldId="310"/>
            <ac:spMk id="3" creationId="{7E9B136C-8DEE-2FE3-8EC2-0A4070574FF6}"/>
          </ac:spMkLst>
        </pc:spChg>
        <pc:spChg chg="mod">
          <ac:chgData name="Sebastian Rist" userId="79ac95b01635912b" providerId="LiveId" clId="{EBBD5F71-D4B4-4A8A-93C2-9909E131A995}" dt="2023-11-06T16:35:54.733" v="2960" actId="20577"/>
          <ac:spMkLst>
            <pc:docMk/>
            <pc:sldMk cId="460660212" sldId="310"/>
            <ac:spMk id="6" creationId="{1B1EC6F6-F3AA-4094-B7BA-51006D8E3B2F}"/>
          </ac:spMkLst>
        </pc:spChg>
        <pc:spChg chg="mod">
          <ac:chgData name="Sebastian Rist" userId="79ac95b01635912b" providerId="LiveId" clId="{EBBD5F71-D4B4-4A8A-93C2-9909E131A995}" dt="2023-11-07T20:46:34.039" v="3411" actId="2711"/>
          <ac:spMkLst>
            <pc:docMk/>
            <pc:sldMk cId="460660212" sldId="310"/>
            <ac:spMk id="7" creationId="{8CCBCA5A-45F0-42E4-9F7F-D5D0ABCBCB05}"/>
          </ac:spMkLst>
        </pc:spChg>
      </pc:sldChg>
      <pc:sldChg chg="add">
        <pc:chgData name="Sebastian Rist" userId="79ac95b01635912b" providerId="LiveId" clId="{EBBD5F71-D4B4-4A8A-93C2-9909E131A995}" dt="2023-11-06T16:22:01.209" v="2852" actId="2890"/>
        <pc:sldMkLst>
          <pc:docMk/>
          <pc:sldMk cId="3107024468" sldId="311"/>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1EAFAE-0B11-4A49-8D59-5511B14B898F}" type="doc">
      <dgm:prSet loTypeId="urn:microsoft.com/office/officeart/2009/3/layout/CircleRelationship" loCatId="relationship" qsTypeId="urn:microsoft.com/office/officeart/2005/8/quickstyle/simple1" qsCatId="simple" csTypeId="urn:microsoft.com/office/officeart/2005/8/colors/colorful5" csCatId="colorful" phldr="1"/>
      <dgm:spPr/>
      <dgm:t>
        <a:bodyPr/>
        <a:lstStyle/>
        <a:p>
          <a:endParaRPr lang="en-US"/>
        </a:p>
      </dgm:t>
    </dgm:pt>
    <dgm:pt modelId="{58F46DF2-54BB-4EEF-9918-C1857F374285}">
      <dgm:prSet phldrT="[Text]"/>
      <dgm:spPr>
        <a:blipFill rotWithShape="0">
          <a:blip xmlns:r="http://schemas.openxmlformats.org/officeDocument/2006/relationships" r:embed="rId1"/>
          <a:srcRect/>
          <a:stretch>
            <a:fillRect l="-25000" r="-25000"/>
          </a:stretch>
        </a:blipFill>
      </dgm:spPr>
      <dgm:t>
        <a:bodyPr/>
        <a:lstStyle/>
        <a:p>
          <a:endParaRPr lang="en-US" dirty="0">
            <a:solidFill>
              <a:schemeClr val="tx2"/>
            </a:solidFill>
            <a:latin typeface="+mj-lt"/>
          </a:endParaRPr>
        </a:p>
      </dgm:t>
    </dgm:pt>
    <dgm:pt modelId="{F06CB7E6-8D0E-4C1E-8359-5D9FB98CA306}" type="parTrans" cxnId="{0A5128E3-B9F2-4D9B-9A41-0EA0CA314F43}">
      <dgm:prSet/>
      <dgm:spPr/>
      <dgm:t>
        <a:bodyPr/>
        <a:lstStyle/>
        <a:p>
          <a:endParaRPr lang="en-US"/>
        </a:p>
      </dgm:t>
    </dgm:pt>
    <dgm:pt modelId="{C41EBB6F-DC18-4019-A5B7-67DA470972EE}" type="sibTrans" cxnId="{0A5128E3-B9F2-4D9B-9A41-0EA0CA314F43}">
      <dgm:prSet/>
      <dgm:spPr/>
      <dgm:t>
        <a:bodyPr/>
        <a:lstStyle/>
        <a:p>
          <a:endParaRPr lang="en-US"/>
        </a:p>
      </dgm:t>
    </dgm:pt>
    <dgm:pt modelId="{1A2A2784-40BA-43B7-B1D3-4D17900AB7B2}">
      <dgm:prSet phldrT="[Text]"/>
      <dgm:spPr>
        <a:blipFill rotWithShape="0">
          <a:blip xmlns:r="http://schemas.openxmlformats.org/officeDocument/2006/relationships" r:embed="rId2"/>
          <a:srcRect/>
          <a:stretch>
            <a:fillRect/>
          </a:stretch>
        </a:blipFill>
      </dgm:spPr>
      <dgm:t>
        <a:bodyPr/>
        <a:lstStyle/>
        <a:p>
          <a:endParaRPr lang="en-US" dirty="0">
            <a:solidFill>
              <a:schemeClr val="tx2"/>
            </a:solidFill>
            <a:latin typeface="+mj-lt"/>
          </a:endParaRPr>
        </a:p>
      </dgm:t>
    </dgm:pt>
    <dgm:pt modelId="{EAF6D828-828A-4A52-B6ED-AB9498F71EA7}" type="parTrans" cxnId="{E0083C5E-50B1-4DBF-8316-2B1D9D129176}">
      <dgm:prSet/>
      <dgm:spPr/>
      <dgm:t>
        <a:bodyPr/>
        <a:lstStyle/>
        <a:p>
          <a:endParaRPr lang="en-US"/>
        </a:p>
      </dgm:t>
    </dgm:pt>
    <dgm:pt modelId="{BE6BE060-EF4D-48DB-9306-B5B06ED3FD49}" type="sibTrans" cxnId="{E0083C5E-50B1-4DBF-8316-2B1D9D129176}">
      <dgm:prSet/>
      <dgm:spPr/>
      <dgm:t>
        <a:bodyPr/>
        <a:lstStyle/>
        <a:p>
          <a:endParaRPr lang="en-US"/>
        </a:p>
      </dgm:t>
    </dgm:pt>
    <dgm:pt modelId="{60F10369-1B49-4A58-8CF6-F844D01D443F}">
      <dgm:prSet phldrT="[Text]"/>
      <dgm:spPr>
        <a:blipFill rotWithShape="0">
          <a:blip xmlns:r="http://schemas.openxmlformats.org/officeDocument/2006/relationships" r:embed="rId3"/>
          <a:srcRect/>
          <a:stretch>
            <a:fillRect/>
          </a:stretch>
        </a:blipFill>
      </dgm:spPr>
      <dgm:t>
        <a:bodyPr/>
        <a:lstStyle/>
        <a:p>
          <a:endParaRPr lang="en-US" dirty="0">
            <a:solidFill>
              <a:schemeClr val="bg1"/>
            </a:solidFill>
            <a:latin typeface="+mj-lt"/>
          </a:endParaRPr>
        </a:p>
      </dgm:t>
    </dgm:pt>
    <dgm:pt modelId="{B39A276C-4F5B-4B14-BD72-65037DF2CCEB}" type="parTrans" cxnId="{F7147E14-C355-4DCC-8225-8866AEEE35A6}">
      <dgm:prSet/>
      <dgm:spPr/>
      <dgm:t>
        <a:bodyPr/>
        <a:lstStyle/>
        <a:p>
          <a:endParaRPr lang="en-US"/>
        </a:p>
      </dgm:t>
    </dgm:pt>
    <dgm:pt modelId="{ABBE916C-9CEB-4A91-A3B8-0F47F838B282}" type="sibTrans" cxnId="{F7147E14-C355-4DCC-8225-8866AEEE35A6}">
      <dgm:prSet/>
      <dgm:spPr/>
      <dgm:t>
        <a:bodyPr/>
        <a:lstStyle/>
        <a:p>
          <a:endParaRPr lang="en-US"/>
        </a:p>
      </dgm:t>
    </dgm:pt>
    <dgm:pt modelId="{135B16E8-0705-44EF-835A-6448709FF9D3}" type="pres">
      <dgm:prSet presAssocID="{001EAFAE-0B11-4A49-8D59-5511B14B898F}" presName="Name0" presStyleCnt="0">
        <dgm:presLayoutVars>
          <dgm:chMax val="1"/>
          <dgm:chPref val="1"/>
        </dgm:presLayoutVars>
      </dgm:prSet>
      <dgm:spPr/>
    </dgm:pt>
    <dgm:pt modelId="{A9DDA14B-2B5B-4A83-A9A8-E757D439B8F4}" type="pres">
      <dgm:prSet presAssocID="{58F46DF2-54BB-4EEF-9918-C1857F374285}" presName="Parent" presStyleLbl="node0" presStyleIdx="0" presStyleCnt="1">
        <dgm:presLayoutVars>
          <dgm:chMax val="5"/>
          <dgm:chPref val="5"/>
        </dgm:presLayoutVars>
      </dgm:prSet>
      <dgm:spPr/>
    </dgm:pt>
    <dgm:pt modelId="{5C1C385B-8853-4A96-A2B2-397CD3CD221C}" type="pres">
      <dgm:prSet presAssocID="{58F46DF2-54BB-4EEF-9918-C1857F374285}" presName="Accent1" presStyleLbl="node1" presStyleIdx="0" presStyleCnt="13"/>
      <dgm:spPr>
        <a:solidFill>
          <a:schemeClr val="accent5"/>
        </a:solidFill>
      </dgm:spPr>
    </dgm:pt>
    <dgm:pt modelId="{0A417ED8-3912-4837-8412-DE1664533720}" type="pres">
      <dgm:prSet presAssocID="{58F46DF2-54BB-4EEF-9918-C1857F374285}" presName="Accent2" presStyleLbl="node1" presStyleIdx="1" presStyleCnt="13"/>
      <dgm:spPr>
        <a:solidFill>
          <a:schemeClr val="accent6"/>
        </a:solidFill>
      </dgm:spPr>
    </dgm:pt>
    <dgm:pt modelId="{E92861B9-C6F7-4FD6-AC9C-E28724446474}" type="pres">
      <dgm:prSet presAssocID="{58F46DF2-54BB-4EEF-9918-C1857F374285}" presName="Accent3" presStyleLbl="node1" presStyleIdx="2" presStyleCnt="13"/>
      <dgm:spPr>
        <a:solidFill>
          <a:schemeClr val="accent1"/>
        </a:solidFill>
      </dgm:spPr>
    </dgm:pt>
    <dgm:pt modelId="{257415CA-5066-43DD-8D8B-793D7F719ED5}" type="pres">
      <dgm:prSet presAssocID="{58F46DF2-54BB-4EEF-9918-C1857F374285}" presName="Accent4" presStyleLbl="node1" presStyleIdx="3" presStyleCnt="13"/>
      <dgm:spPr>
        <a:solidFill>
          <a:schemeClr val="accent1"/>
        </a:solidFill>
      </dgm:spPr>
    </dgm:pt>
    <dgm:pt modelId="{0FB911D3-862A-42B7-9BBF-2445E1E87C97}" type="pres">
      <dgm:prSet presAssocID="{58F46DF2-54BB-4EEF-9918-C1857F374285}" presName="Accent5" presStyleLbl="node1" presStyleIdx="4" presStyleCnt="13"/>
      <dgm:spPr>
        <a:solidFill>
          <a:schemeClr val="accent6"/>
        </a:solidFill>
      </dgm:spPr>
    </dgm:pt>
    <dgm:pt modelId="{CFD9B127-0107-4F57-95EE-A30C8E1FA7A4}" type="pres">
      <dgm:prSet presAssocID="{58F46DF2-54BB-4EEF-9918-C1857F374285}" presName="Accent6" presStyleLbl="node1" presStyleIdx="5" presStyleCnt="13"/>
      <dgm:spPr>
        <a:solidFill>
          <a:schemeClr val="accent1"/>
        </a:solidFill>
      </dgm:spPr>
    </dgm:pt>
    <dgm:pt modelId="{D7324CDF-A30E-41B0-AE25-BD8C6E16BF22}" type="pres">
      <dgm:prSet presAssocID="{1A2A2784-40BA-43B7-B1D3-4D17900AB7B2}" presName="Child1" presStyleLbl="node1" presStyleIdx="6" presStyleCnt="13">
        <dgm:presLayoutVars>
          <dgm:chMax val="0"/>
          <dgm:chPref val="0"/>
        </dgm:presLayoutVars>
      </dgm:prSet>
      <dgm:spPr/>
    </dgm:pt>
    <dgm:pt modelId="{E3F3727B-03CE-4700-BEED-6B31E2E39C24}" type="pres">
      <dgm:prSet presAssocID="{1A2A2784-40BA-43B7-B1D3-4D17900AB7B2}" presName="Accent7" presStyleCnt="0"/>
      <dgm:spPr/>
    </dgm:pt>
    <dgm:pt modelId="{B041E325-249C-431C-8942-7763512F757E}" type="pres">
      <dgm:prSet presAssocID="{1A2A2784-40BA-43B7-B1D3-4D17900AB7B2}" presName="AccentHold1" presStyleLbl="node1" presStyleIdx="7" presStyleCnt="13"/>
      <dgm:spPr>
        <a:solidFill>
          <a:schemeClr val="accent2"/>
        </a:solidFill>
      </dgm:spPr>
    </dgm:pt>
    <dgm:pt modelId="{BD40FEA5-A584-479F-B8F7-144468687B81}" type="pres">
      <dgm:prSet presAssocID="{1A2A2784-40BA-43B7-B1D3-4D17900AB7B2}" presName="Accent8" presStyleCnt="0"/>
      <dgm:spPr/>
    </dgm:pt>
    <dgm:pt modelId="{6F341ADD-EF16-490D-AC6C-36C28AC3A312}" type="pres">
      <dgm:prSet presAssocID="{1A2A2784-40BA-43B7-B1D3-4D17900AB7B2}" presName="AccentHold2" presStyleLbl="node1" presStyleIdx="8" presStyleCnt="13"/>
      <dgm:spPr>
        <a:blipFill rotWithShape="0">
          <a:blip xmlns:r="http://schemas.openxmlformats.org/officeDocument/2006/relationships" r:embed="rId4"/>
          <a:srcRect/>
          <a:stretch>
            <a:fillRect/>
          </a:stretch>
        </a:blipFill>
      </dgm:spPr>
    </dgm:pt>
    <dgm:pt modelId="{9AACB9BF-EC3A-4973-8F60-30F4BE9C7CFD}" type="pres">
      <dgm:prSet presAssocID="{60F10369-1B49-4A58-8CF6-F844D01D443F}" presName="Child2" presStyleLbl="node1" presStyleIdx="9" presStyleCnt="13">
        <dgm:presLayoutVars>
          <dgm:chMax val="0"/>
          <dgm:chPref val="0"/>
        </dgm:presLayoutVars>
      </dgm:prSet>
      <dgm:spPr/>
    </dgm:pt>
    <dgm:pt modelId="{A32542C1-2190-4B1E-828A-42ED5D4D82FB}" type="pres">
      <dgm:prSet presAssocID="{60F10369-1B49-4A58-8CF6-F844D01D443F}" presName="Accent9" presStyleCnt="0"/>
      <dgm:spPr/>
    </dgm:pt>
    <dgm:pt modelId="{01936571-920B-41EC-99DE-5816C63CF0E0}" type="pres">
      <dgm:prSet presAssocID="{60F10369-1B49-4A58-8CF6-F844D01D443F}" presName="AccentHold1" presStyleLbl="node1" presStyleIdx="10" presStyleCnt="13"/>
      <dgm:spPr>
        <a:solidFill>
          <a:schemeClr val="tx2"/>
        </a:solidFill>
      </dgm:spPr>
    </dgm:pt>
    <dgm:pt modelId="{E91DB0F8-1231-42F4-8149-F21E86AF9119}" type="pres">
      <dgm:prSet presAssocID="{60F10369-1B49-4A58-8CF6-F844D01D443F}" presName="Accent10" presStyleCnt="0"/>
      <dgm:spPr/>
    </dgm:pt>
    <dgm:pt modelId="{2F46BF7F-1A24-4EF5-81BD-D10873F21609}" type="pres">
      <dgm:prSet presAssocID="{60F10369-1B49-4A58-8CF6-F844D01D443F}" presName="AccentHold2" presStyleLbl="node1" presStyleIdx="11" presStyleCnt="13"/>
      <dgm:spPr>
        <a:solidFill>
          <a:schemeClr val="accent2"/>
        </a:solidFill>
      </dgm:spPr>
    </dgm:pt>
    <dgm:pt modelId="{98293783-36D6-4141-9F34-83A51A3A015C}" type="pres">
      <dgm:prSet presAssocID="{60F10369-1B49-4A58-8CF6-F844D01D443F}" presName="Accent11" presStyleCnt="0"/>
      <dgm:spPr/>
    </dgm:pt>
    <dgm:pt modelId="{02D9F3DB-26DB-41AB-A1E8-2FA617BCA814}" type="pres">
      <dgm:prSet presAssocID="{60F10369-1B49-4A58-8CF6-F844D01D443F}" presName="AccentHold3" presStyleLbl="node1" presStyleIdx="12" presStyleCnt="13"/>
      <dgm:spPr>
        <a:solidFill>
          <a:schemeClr val="accent5"/>
        </a:solidFill>
      </dgm:spPr>
    </dgm:pt>
  </dgm:ptLst>
  <dgm:cxnLst>
    <dgm:cxn modelId="{A5C71B06-B125-4FDA-871F-B683E3806174}" type="presOf" srcId="{60F10369-1B49-4A58-8CF6-F844D01D443F}" destId="{9AACB9BF-EC3A-4973-8F60-30F4BE9C7CFD}" srcOrd="0" destOrd="0" presId="urn:microsoft.com/office/officeart/2009/3/layout/CircleRelationship"/>
    <dgm:cxn modelId="{5258020F-6EF3-4456-A1AE-F45EE3237217}" type="presOf" srcId="{001EAFAE-0B11-4A49-8D59-5511B14B898F}" destId="{135B16E8-0705-44EF-835A-6448709FF9D3}" srcOrd="0" destOrd="0" presId="urn:microsoft.com/office/officeart/2009/3/layout/CircleRelationship"/>
    <dgm:cxn modelId="{F7147E14-C355-4DCC-8225-8866AEEE35A6}" srcId="{58F46DF2-54BB-4EEF-9918-C1857F374285}" destId="{60F10369-1B49-4A58-8CF6-F844D01D443F}" srcOrd="1" destOrd="0" parTransId="{B39A276C-4F5B-4B14-BD72-65037DF2CCEB}" sibTransId="{ABBE916C-9CEB-4A91-A3B8-0F47F838B282}"/>
    <dgm:cxn modelId="{E0083C5E-50B1-4DBF-8316-2B1D9D129176}" srcId="{58F46DF2-54BB-4EEF-9918-C1857F374285}" destId="{1A2A2784-40BA-43B7-B1D3-4D17900AB7B2}" srcOrd="0" destOrd="0" parTransId="{EAF6D828-828A-4A52-B6ED-AB9498F71EA7}" sibTransId="{BE6BE060-EF4D-48DB-9306-B5B06ED3FD49}"/>
    <dgm:cxn modelId="{0A5128E3-B9F2-4D9B-9A41-0EA0CA314F43}" srcId="{001EAFAE-0B11-4A49-8D59-5511B14B898F}" destId="{58F46DF2-54BB-4EEF-9918-C1857F374285}" srcOrd="0" destOrd="0" parTransId="{F06CB7E6-8D0E-4C1E-8359-5D9FB98CA306}" sibTransId="{C41EBB6F-DC18-4019-A5B7-67DA470972EE}"/>
    <dgm:cxn modelId="{1D1193EE-EA46-4455-A905-84842ACF89D8}" type="presOf" srcId="{1A2A2784-40BA-43B7-B1D3-4D17900AB7B2}" destId="{D7324CDF-A30E-41B0-AE25-BD8C6E16BF22}" srcOrd="0" destOrd="0" presId="urn:microsoft.com/office/officeart/2009/3/layout/CircleRelationship"/>
    <dgm:cxn modelId="{8B5DFFEE-3FFF-4543-878E-75840BED59B7}" type="presOf" srcId="{58F46DF2-54BB-4EEF-9918-C1857F374285}" destId="{A9DDA14B-2B5B-4A83-A9A8-E757D439B8F4}" srcOrd="0" destOrd="0" presId="urn:microsoft.com/office/officeart/2009/3/layout/CircleRelationship"/>
    <dgm:cxn modelId="{3E3B7AF4-8A45-4F1D-884D-E6E7198061A7}" type="presParOf" srcId="{135B16E8-0705-44EF-835A-6448709FF9D3}" destId="{A9DDA14B-2B5B-4A83-A9A8-E757D439B8F4}" srcOrd="0" destOrd="0" presId="urn:microsoft.com/office/officeart/2009/3/layout/CircleRelationship"/>
    <dgm:cxn modelId="{B2711123-0E9A-4B8A-86BF-18F0C0A48487}" type="presParOf" srcId="{135B16E8-0705-44EF-835A-6448709FF9D3}" destId="{5C1C385B-8853-4A96-A2B2-397CD3CD221C}" srcOrd="1" destOrd="0" presId="urn:microsoft.com/office/officeart/2009/3/layout/CircleRelationship"/>
    <dgm:cxn modelId="{26DA83D0-C3EC-4CC5-8176-00E13059A3FF}" type="presParOf" srcId="{135B16E8-0705-44EF-835A-6448709FF9D3}" destId="{0A417ED8-3912-4837-8412-DE1664533720}" srcOrd="2" destOrd="0" presId="urn:microsoft.com/office/officeart/2009/3/layout/CircleRelationship"/>
    <dgm:cxn modelId="{3BC4D0FC-2875-4BC0-B3A8-603DAFB18F18}" type="presParOf" srcId="{135B16E8-0705-44EF-835A-6448709FF9D3}" destId="{E92861B9-C6F7-4FD6-AC9C-E28724446474}" srcOrd="3" destOrd="0" presId="urn:microsoft.com/office/officeart/2009/3/layout/CircleRelationship"/>
    <dgm:cxn modelId="{86DBDC90-A2DA-4CFA-A816-F6F822D569E0}" type="presParOf" srcId="{135B16E8-0705-44EF-835A-6448709FF9D3}" destId="{257415CA-5066-43DD-8D8B-793D7F719ED5}" srcOrd="4" destOrd="0" presId="urn:microsoft.com/office/officeart/2009/3/layout/CircleRelationship"/>
    <dgm:cxn modelId="{F3C01D64-BD82-444A-8C4D-2C04A1025227}" type="presParOf" srcId="{135B16E8-0705-44EF-835A-6448709FF9D3}" destId="{0FB911D3-862A-42B7-9BBF-2445E1E87C97}" srcOrd="5" destOrd="0" presId="urn:microsoft.com/office/officeart/2009/3/layout/CircleRelationship"/>
    <dgm:cxn modelId="{44BD2546-FE61-4499-8463-5117F3975A29}" type="presParOf" srcId="{135B16E8-0705-44EF-835A-6448709FF9D3}" destId="{CFD9B127-0107-4F57-95EE-A30C8E1FA7A4}" srcOrd="6" destOrd="0" presId="urn:microsoft.com/office/officeart/2009/3/layout/CircleRelationship"/>
    <dgm:cxn modelId="{D440B3DA-9574-4CD2-B16E-169014AB5C6B}" type="presParOf" srcId="{135B16E8-0705-44EF-835A-6448709FF9D3}" destId="{D7324CDF-A30E-41B0-AE25-BD8C6E16BF22}" srcOrd="7" destOrd="0" presId="urn:microsoft.com/office/officeart/2009/3/layout/CircleRelationship"/>
    <dgm:cxn modelId="{5D843BED-AAF5-44F7-A65F-2D45C36376F7}" type="presParOf" srcId="{135B16E8-0705-44EF-835A-6448709FF9D3}" destId="{E3F3727B-03CE-4700-BEED-6B31E2E39C24}" srcOrd="8" destOrd="0" presId="urn:microsoft.com/office/officeart/2009/3/layout/CircleRelationship"/>
    <dgm:cxn modelId="{4AE58D93-8E49-46F9-9769-D8304C622E69}" type="presParOf" srcId="{E3F3727B-03CE-4700-BEED-6B31E2E39C24}" destId="{B041E325-249C-431C-8942-7763512F757E}" srcOrd="0" destOrd="0" presId="urn:microsoft.com/office/officeart/2009/3/layout/CircleRelationship"/>
    <dgm:cxn modelId="{7567B601-A362-42EA-8F00-D80B2ECB84F2}" type="presParOf" srcId="{135B16E8-0705-44EF-835A-6448709FF9D3}" destId="{BD40FEA5-A584-479F-B8F7-144468687B81}" srcOrd="9" destOrd="0" presId="urn:microsoft.com/office/officeart/2009/3/layout/CircleRelationship"/>
    <dgm:cxn modelId="{6AD138AB-E482-435A-85BD-1859CE95C680}" type="presParOf" srcId="{BD40FEA5-A584-479F-B8F7-144468687B81}" destId="{6F341ADD-EF16-490D-AC6C-36C28AC3A312}" srcOrd="0" destOrd="0" presId="urn:microsoft.com/office/officeart/2009/3/layout/CircleRelationship"/>
    <dgm:cxn modelId="{8DC09A65-898A-4089-AC3D-B945516DC335}" type="presParOf" srcId="{135B16E8-0705-44EF-835A-6448709FF9D3}" destId="{9AACB9BF-EC3A-4973-8F60-30F4BE9C7CFD}" srcOrd="10" destOrd="0" presId="urn:microsoft.com/office/officeart/2009/3/layout/CircleRelationship"/>
    <dgm:cxn modelId="{BED51CA3-B43F-472C-BB06-34B91C1200C9}" type="presParOf" srcId="{135B16E8-0705-44EF-835A-6448709FF9D3}" destId="{A32542C1-2190-4B1E-828A-42ED5D4D82FB}" srcOrd="11" destOrd="0" presId="urn:microsoft.com/office/officeart/2009/3/layout/CircleRelationship"/>
    <dgm:cxn modelId="{49E5C2B5-7226-40CE-AB20-EFFC99C2E3A4}" type="presParOf" srcId="{A32542C1-2190-4B1E-828A-42ED5D4D82FB}" destId="{01936571-920B-41EC-99DE-5816C63CF0E0}" srcOrd="0" destOrd="0" presId="urn:microsoft.com/office/officeart/2009/3/layout/CircleRelationship"/>
    <dgm:cxn modelId="{79FBC274-DD08-417F-BB66-EAAEA182D449}" type="presParOf" srcId="{135B16E8-0705-44EF-835A-6448709FF9D3}" destId="{E91DB0F8-1231-42F4-8149-F21E86AF9119}" srcOrd="12" destOrd="0" presId="urn:microsoft.com/office/officeart/2009/3/layout/CircleRelationship"/>
    <dgm:cxn modelId="{5A2277F4-7F60-4F7F-8418-4362AB97C463}" type="presParOf" srcId="{E91DB0F8-1231-42F4-8149-F21E86AF9119}" destId="{2F46BF7F-1A24-4EF5-81BD-D10873F21609}" srcOrd="0" destOrd="0" presId="urn:microsoft.com/office/officeart/2009/3/layout/CircleRelationship"/>
    <dgm:cxn modelId="{F93585A4-5CFA-4803-A2A5-F65024B3D4F1}" type="presParOf" srcId="{135B16E8-0705-44EF-835A-6448709FF9D3}" destId="{98293783-36D6-4141-9F34-83A51A3A015C}" srcOrd="13" destOrd="0" presId="urn:microsoft.com/office/officeart/2009/3/layout/CircleRelationship"/>
    <dgm:cxn modelId="{9C9EB133-84FD-431C-A660-C15B673299A9}" type="presParOf" srcId="{98293783-36D6-4141-9F34-83A51A3A015C}" destId="{02D9F3DB-26DB-41AB-A1E8-2FA617BCA814}"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DA14B-2B5B-4A83-A9A8-E757D439B8F4}">
      <dsp:nvSpPr>
        <dsp:cNvPr id="0" name=""/>
        <dsp:cNvSpPr/>
      </dsp:nvSpPr>
      <dsp:spPr>
        <a:xfrm>
          <a:off x="1106591" y="1596226"/>
          <a:ext cx="3154900" cy="3154833"/>
        </a:xfrm>
        <a:prstGeom prst="ellipse">
          <a:avLst/>
        </a:prstGeom>
        <a:blipFill rotWithShape="0">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solidFill>
              <a:schemeClr val="tx2"/>
            </a:solidFill>
            <a:latin typeface="+mj-lt"/>
          </a:endParaRPr>
        </a:p>
      </dsp:txBody>
      <dsp:txXfrm>
        <a:off x="1568615" y="2058241"/>
        <a:ext cx="2230852" cy="2230803"/>
      </dsp:txXfrm>
    </dsp:sp>
    <dsp:sp modelId="{5C1C385B-8853-4A96-A2B2-397CD3CD221C}">
      <dsp:nvSpPr>
        <dsp:cNvPr id="0" name=""/>
        <dsp:cNvSpPr/>
      </dsp:nvSpPr>
      <dsp:spPr>
        <a:xfrm>
          <a:off x="2906709" y="1452490"/>
          <a:ext cx="350870" cy="350864"/>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417ED8-3912-4837-8412-DE1664533720}">
      <dsp:nvSpPr>
        <dsp:cNvPr id="0" name=""/>
        <dsp:cNvSpPr/>
      </dsp:nvSpPr>
      <dsp:spPr>
        <a:xfrm>
          <a:off x="2075886" y="4516658"/>
          <a:ext cx="254058" cy="254303"/>
        </a:xfrm>
        <a:prstGeom prst="ellips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2861B9-C6F7-4FD6-AC9C-E28724446474}">
      <dsp:nvSpPr>
        <dsp:cNvPr id="0" name=""/>
        <dsp:cNvSpPr/>
      </dsp:nvSpPr>
      <dsp:spPr>
        <a:xfrm>
          <a:off x="4464504" y="2876587"/>
          <a:ext cx="254058" cy="254303"/>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7415CA-5066-43DD-8D8B-793D7F719ED5}">
      <dsp:nvSpPr>
        <dsp:cNvPr id="0" name=""/>
        <dsp:cNvSpPr/>
      </dsp:nvSpPr>
      <dsp:spPr>
        <a:xfrm>
          <a:off x="3248779" y="4787178"/>
          <a:ext cx="350870" cy="350864"/>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B911D3-862A-42B7-9BBF-2445E1E87C97}">
      <dsp:nvSpPr>
        <dsp:cNvPr id="0" name=""/>
        <dsp:cNvSpPr/>
      </dsp:nvSpPr>
      <dsp:spPr>
        <a:xfrm>
          <a:off x="2148055" y="1951145"/>
          <a:ext cx="254058" cy="254303"/>
        </a:xfrm>
        <a:prstGeom prst="ellips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9B127-0107-4F57-95EE-A30C8E1FA7A4}">
      <dsp:nvSpPr>
        <dsp:cNvPr id="0" name=""/>
        <dsp:cNvSpPr/>
      </dsp:nvSpPr>
      <dsp:spPr>
        <a:xfrm>
          <a:off x="1347155" y="3405833"/>
          <a:ext cx="254058" cy="254303"/>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324CDF-A30E-41B0-AE25-BD8C6E16BF22}">
      <dsp:nvSpPr>
        <dsp:cNvPr id="0" name=""/>
        <dsp:cNvSpPr/>
      </dsp:nvSpPr>
      <dsp:spPr>
        <a:xfrm>
          <a:off x="120868" y="2165644"/>
          <a:ext cx="1282613" cy="1282203"/>
        </a:xfrm>
        <a:prstGeom prst="ellipse">
          <a:avLst/>
        </a:prstGeom>
        <a:blipFill rotWithShape="0">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endParaRPr lang="en-US" sz="4200" kern="1200" dirty="0">
            <a:solidFill>
              <a:schemeClr val="tx2"/>
            </a:solidFill>
            <a:latin typeface="+mj-lt"/>
          </a:endParaRPr>
        </a:p>
      </dsp:txBody>
      <dsp:txXfrm>
        <a:off x="308702" y="2353418"/>
        <a:ext cx="906945" cy="906655"/>
      </dsp:txXfrm>
    </dsp:sp>
    <dsp:sp modelId="{B041E325-249C-431C-8942-7763512F757E}">
      <dsp:nvSpPr>
        <dsp:cNvPr id="0" name=""/>
        <dsp:cNvSpPr/>
      </dsp:nvSpPr>
      <dsp:spPr>
        <a:xfrm>
          <a:off x="2551732" y="1962202"/>
          <a:ext cx="350870" cy="350864"/>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41ADD-EF16-490D-AC6C-36C28AC3A312}">
      <dsp:nvSpPr>
        <dsp:cNvPr id="0" name=""/>
        <dsp:cNvSpPr/>
      </dsp:nvSpPr>
      <dsp:spPr>
        <a:xfrm>
          <a:off x="241150" y="3823774"/>
          <a:ext cx="634265" cy="634283"/>
        </a:xfrm>
        <a:prstGeom prst="ellipse">
          <a:avLst/>
        </a:prstGeom>
        <a:blipFill rotWithShape="0">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ACB9BF-EC3A-4973-8F60-30F4BE9C7CFD}">
      <dsp:nvSpPr>
        <dsp:cNvPr id="0" name=""/>
        <dsp:cNvSpPr/>
      </dsp:nvSpPr>
      <dsp:spPr>
        <a:xfrm>
          <a:off x="4584786" y="1562319"/>
          <a:ext cx="1282613" cy="1282203"/>
        </a:xfrm>
        <a:prstGeom prst="ellipse">
          <a:avLst/>
        </a:prstGeom>
        <a:blipFill rotWithShape="0">
          <a:blip xmlns:r="http://schemas.openxmlformats.org/officeDocument/2006/relationships" r:embed="rId4"/>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endParaRPr lang="en-US" sz="4200" kern="1200" dirty="0">
            <a:solidFill>
              <a:schemeClr val="bg1"/>
            </a:solidFill>
            <a:latin typeface="+mj-lt"/>
          </a:endParaRPr>
        </a:p>
      </dsp:txBody>
      <dsp:txXfrm>
        <a:off x="4772620" y="1750093"/>
        <a:ext cx="906945" cy="906655"/>
      </dsp:txXfrm>
    </dsp:sp>
    <dsp:sp modelId="{01936571-920B-41EC-99DE-5816C63CF0E0}">
      <dsp:nvSpPr>
        <dsp:cNvPr id="0" name=""/>
        <dsp:cNvSpPr/>
      </dsp:nvSpPr>
      <dsp:spPr>
        <a:xfrm>
          <a:off x="4012714" y="2447589"/>
          <a:ext cx="350870" cy="350864"/>
        </a:xfrm>
        <a:prstGeom prst="ellipse">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46BF7F-1A24-4EF5-81BD-D10873F21609}">
      <dsp:nvSpPr>
        <dsp:cNvPr id="0" name=""/>
        <dsp:cNvSpPr/>
      </dsp:nvSpPr>
      <dsp:spPr>
        <a:xfrm>
          <a:off x="0" y="4578575"/>
          <a:ext cx="254058" cy="254303"/>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D9F3DB-26DB-41AB-A1E8-2FA617BCA814}">
      <dsp:nvSpPr>
        <dsp:cNvPr id="0" name=""/>
        <dsp:cNvSpPr/>
      </dsp:nvSpPr>
      <dsp:spPr>
        <a:xfrm>
          <a:off x="2533543" y="4216654"/>
          <a:ext cx="254058" cy="254303"/>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9:07.079"/>
    </inkml:context>
    <inkml:brush xml:id="br0">
      <inkml:brushProperty name="width" value="0.05" units="cm"/>
      <inkml:brushProperty name="height" value="0.05" units="cm"/>
    </inkml:brush>
  </inkml:definitions>
  <inkml:trace contextRef="#ctx0" brushRef="#br0">1 0 9898,'0'0'3321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9:07.079"/>
    </inkml:context>
    <inkml:brush xml:id="br0">
      <inkml:brushProperty name="width" value="0.05" units="cm"/>
      <inkml:brushProperty name="height" value="0.05" units="cm"/>
    </inkml:brush>
  </inkml:definitions>
  <inkml:trace contextRef="#ctx0" brushRef="#br0">1 0 9898,'0'0'3321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9:07.079"/>
    </inkml:context>
    <inkml:brush xml:id="br0">
      <inkml:brushProperty name="width" value="0.05" units="cm"/>
      <inkml:brushProperty name="height" value="0.05" units="cm"/>
    </inkml:brush>
  </inkml:definitions>
  <inkml:trace contextRef="#ctx0" brushRef="#br0">1 0 9898,'0'0'3321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9:07.079"/>
    </inkml:context>
    <inkml:brush xml:id="br0">
      <inkml:brushProperty name="width" value="0.05" units="cm"/>
      <inkml:brushProperty name="height" value="0.05" units="cm"/>
    </inkml:brush>
  </inkml:definitions>
  <inkml:trace contextRef="#ctx0" brushRef="#br0">1 0 9898,'0'0'3321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9:07.079"/>
    </inkml:context>
    <inkml:brush xml:id="br0">
      <inkml:brushProperty name="width" value="0.05" units="cm"/>
      <inkml:brushProperty name="height" value="0.05" units="cm"/>
    </inkml:brush>
  </inkml:definitions>
  <inkml:trace contextRef="#ctx0" brushRef="#br0">1 0 9898,'0'0'3321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9:07.079"/>
    </inkml:context>
    <inkml:brush xml:id="br0">
      <inkml:brushProperty name="width" value="0.05" units="cm"/>
      <inkml:brushProperty name="height" value="0.05" units="cm"/>
    </inkml:brush>
  </inkml:definitions>
  <inkml:trace contextRef="#ctx0" brushRef="#br0">1 0 9898,'0'0'3321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32577-D874-44FD-91FE-775CA51F85AB}"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75BE3-FA64-447B-AD00-0B8F10D4A68A}" type="slidenum">
              <a:rPr lang="en-US" smtClean="0"/>
              <a:t>‹#›</a:t>
            </a:fld>
            <a:endParaRPr lang="en-US"/>
          </a:p>
        </p:txBody>
      </p:sp>
    </p:spTree>
    <p:extLst>
      <p:ext uri="{BB962C8B-B14F-4D97-AF65-F5344CB8AC3E}">
        <p14:creationId xmlns:p14="http://schemas.microsoft.com/office/powerpoint/2010/main" val="164333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111111"/>
                </a:solidFill>
                <a:effectLst/>
                <a:latin typeface="Times New Roman" panose="02020603050405020304" pitchFamily="18" charset="0"/>
                <a:ea typeface="Calibri" panose="020F0502020204030204" pitchFamily="34" charset="0"/>
              </a:rPr>
              <a:t>Despite this, we as humans have created programs that attempt to replicate human art with computers. Many call these programs AI art generators and call the produced image art. Many, however, disagree with this and call them image generators. These AI generated images have become intertwined with both our use of computers and society</a:t>
            </a:r>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2</a:t>
            </a:fld>
            <a:endParaRPr lang="en-US"/>
          </a:p>
        </p:txBody>
      </p:sp>
    </p:spTree>
    <p:extLst>
      <p:ext uri="{BB962C8B-B14F-4D97-AF65-F5344CB8AC3E}">
        <p14:creationId xmlns:p14="http://schemas.microsoft.com/office/powerpoint/2010/main" val="2068799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12</a:t>
            </a:fld>
            <a:endParaRPr lang="en-US"/>
          </a:p>
        </p:txBody>
      </p:sp>
    </p:spTree>
    <p:extLst>
      <p:ext uri="{BB962C8B-B14F-4D97-AF65-F5344CB8AC3E}">
        <p14:creationId xmlns:p14="http://schemas.microsoft.com/office/powerpoint/2010/main" val="2509649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228600" algn="just">
              <a:lnSpc>
                <a:spcPct val="15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Along with this proposed lack of authenticity there is the aforementioned lack of skill. Many of these images generated by computers do simply lack the skill of other artists. A lot of the anatomy of these images is off as well as the physics, shading, and accuracy to the prompt. There is less control and personalization over the final product than working with a human artist as you are only putting in a few key words. It is impossible to create the same image twice. If there is a character or scene that one wants to recreate from one image to another it is almost impossible to do so with computer generators.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gn="just">
              <a:lnSpc>
                <a:spcPct val="15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There is another big issue many people run into when using AI generated images. When trying to use AI generators to produce images of people of color, many are finding that their features are being changed or that the image generators are not properly depicting features of POC. AI image generators will give them smaller noses, double eyelids, different hair textures, lighter skin, as well as change many other features.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13</a:t>
            </a:fld>
            <a:endParaRPr lang="en-US"/>
          </a:p>
        </p:txBody>
      </p:sp>
    </p:spTree>
    <p:extLst>
      <p:ext uri="{BB962C8B-B14F-4D97-AF65-F5344CB8AC3E}">
        <p14:creationId xmlns:p14="http://schemas.microsoft.com/office/powerpoint/2010/main" val="1604288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14</a:t>
            </a:fld>
            <a:endParaRPr lang="en-US"/>
          </a:p>
        </p:txBody>
      </p:sp>
    </p:spTree>
    <p:extLst>
      <p:ext uri="{BB962C8B-B14F-4D97-AF65-F5344CB8AC3E}">
        <p14:creationId xmlns:p14="http://schemas.microsoft.com/office/powerpoint/2010/main" val="1291769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a similar way, many artists, fashion designers, interior designers, and architects use computer generated art to spark their own creativity. These programs serve as inspiration for their own projects, helping them create their art.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15</a:t>
            </a:fld>
            <a:endParaRPr lang="en-US"/>
          </a:p>
        </p:txBody>
      </p:sp>
    </p:spTree>
    <p:extLst>
      <p:ext uri="{BB962C8B-B14F-4D97-AF65-F5344CB8AC3E}">
        <p14:creationId xmlns:p14="http://schemas.microsoft.com/office/powerpoint/2010/main" val="1112774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positive and negative. I am interested to see how this technology will evolve and how it will continue </a:t>
            </a:r>
            <a:r>
              <a:rPr lang="en-US"/>
              <a:t>to affect us all.</a:t>
            </a:r>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17</a:t>
            </a:fld>
            <a:endParaRPr lang="en-US"/>
          </a:p>
        </p:txBody>
      </p:sp>
    </p:spTree>
    <p:extLst>
      <p:ext uri="{BB962C8B-B14F-4D97-AF65-F5344CB8AC3E}">
        <p14:creationId xmlns:p14="http://schemas.microsoft.com/office/powerpoint/2010/main" val="3593563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19</a:t>
            </a:fld>
            <a:endParaRPr lang="en-US"/>
          </a:p>
        </p:txBody>
      </p:sp>
    </p:spTree>
    <p:extLst>
      <p:ext uri="{BB962C8B-B14F-4D97-AF65-F5344CB8AC3E}">
        <p14:creationId xmlns:p14="http://schemas.microsoft.com/office/powerpoint/2010/main" val="1403516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50000"/>
              </a:lnSpc>
              <a:spcBef>
                <a:spcPts val="0"/>
              </a:spcBef>
              <a:spcAft>
                <a:spcPts val="800"/>
              </a:spcAft>
            </a:pPr>
            <a:r>
              <a:rPr lang="en-US" sz="1800" kern="100" dirty="0">
                <a:solidFill>
                  <a:srgbClr val="111111"/>
                </a:solidFill>
                <a:effectLst/>
                <a:latin typeface="Times New Roman" panose="02020603050405020304" pitchFamily="18" charset="0"/>
                <a:ea typeface="Calibri" panose="020F0502020204030204" pitchFamily="34" charset="0"/>
                <a:cs typeface="Times New Roman" panose="02020603050405020304" pitchFamily="18" charset="0"/>
              </a:rPr>
              <a:t>The main method of having computers generate art is the use of a general adversarial network or GAN. This system essentially generates images based on the prompt given by the user, as well as provided data. The system then attempts to discriminate between what is from the data set and what was created by the generator. By doing this the system trains itself to improve how it generates new instances of the provided data and in a way that adheres to the prompt.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DC75BE3-FA64-447B-AD00-0B8F10D4A68A}" type="slidenum">
              <a:rPr lang="en-US" smtClean="0"/>
              <a:t>3</a:t>
            </a:fld>
            <a:endParaRPr lang="en-US"/>
          </a:p>
        </p:txBody>
      </p:sp>
    </p:spTree>
    <p:extLst>
      <p:ext uri="{BB962C8B-B14F-4D97-AF65-F5344CB8AC3E}">
        <p14:creationId xmlns:p14="http://schemas.microsoft.com/office/powerpoint/2010/main" val="130436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111111"/>
                </a:solidFill>
                <a:effectLst/>
                <a:latin typeface="Times New Roman" panose="02020603050405020304" pitchFamily="18" charset="0"/>
                <a:ea typeface="Calibri" panose="020F0502020204030204" pitchFamily="34" charset="0"/>
              </a:rPr>
              <a:t>Convolutional neural networks or CNNs perceive patterns and makes them more prominent. This is done by training the program with certain images. The program then uses these images to find patterns and applies them to another image. An example is a program called </a:t>
            </a:r>
            <a:r>
              <a:rPr lang="en-US" sz="1800" dirty="0" err="1">
                <a:solidFill>
                  <a:srgbClr val="111111"/>
                </a:solidFill>
                <a:effectLst/>
                <a:latin typeface="Times New Roman" panose="02020603050405020304" pitchFamily="18" charset="0"/>
                <a:ea typeface="Calibri" panose="020F0502020204030204" pitchFamily="34" charset="0"/>
              </a:rPr>
              <a:t>DeepDream</a:t>
            </a:r>
            <a:r>
              <a:rPr lang="en-US" sz="1800" dirty="0">
                <a:solidFill>
                  <a:srgbClr val="111111"/>
                </a:solidFill>
                <a:effectLst/>
                <a:latin typeface="Times New Roman" panose="02020603050405020304" pitchFamily="18" charset="0"/>
                <a:ea typeface="Calibri" panose="020F0502020204030204" pitchFamily="34" charset="0"/>
              </a:rPr>
              <a:t> which does exactly that. In one instance it put dog faces all over the Mona Lisa. </a:t>
            </a:r>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4</a:t>
            </a:fld>
            <a:endParaRPr lang="en-US"/>
          </a:p>
        </p:txBody>
      </p:sp>
    </p:spTree>
    <p:extLst>
      <p:ext uri="{BB962C8B-B14F-4D97-AF65-F5344CB8AC3E}">
        <p14:creationId xmlns:p14="http://schemas.microsoft.com/office/powerpoint/2010/main" val="3209974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111111"/>
                </a:solidFill>
                <a:effectLst/>
                <a:latin typeface="Times New Roman" panose="02020603050405020304" pitchFamily="18" charset="0"/>
                <a:ea typeface="Calibri" panose="020F0502020204030204" pitchFamily="34" charset="0"/>
                <a:cs typeface="Times New Roman" panose="02020603050405020304" pitchFamily="18" charset="0"/>
              </a:rPr>
              <a:t>A picture can be turned into a cartoon image, or a realistic piece of art could be turned into an impressionist piece.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5</a:t>
            </a:fld>
            <a:endParaRPr lang="en-US"/>
          </a:p>
        </p:txBody>
      </p:sp>
    </p:spTree>
    <p:extLst>
      <p:ext uri="{BB962C8B-B14F-4D97-AF65-F5344CB8AC3E}">
        <p14:creationId xmlns:p14="http://schemas.microsoft.com/office/powerpoint/2010/main" val="4010764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Maillardet’s</a:t>
            </a:r>
            <a:r>
              <a:rPr lang="en-US" dirty="0"/>
              <a:t> Automation –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an automated machine, </a:t>
            </a:r>
            <a:r>
              <a:rPr lang="en-US" sz="1800" dirty="0">
                <a:effectLst/>
                <a:latin typeface="Times New Roman" panose="02020603050405020304" pitchFamily="18" charset="0"/>
                <a:ea typeface="Calibri" panose="020F0502020204030204" pitchFamily="34" charset="0"/>
              </a:rPr>
              <a:t>built by Henri </a:t>
            </a:r>
            <a:r>
              <a:rPr lang="en-US" sz="1800" dirty="0" err="1">
                <a:effectLst/>
                <a:latin typeface="Times New Roman" panose="02020603050405020304" pitchFamily="18" charset="0"/>
                <a:ea typeface="Calibri" panose="020F0502020204030204" pitchFamily="34" charset="0"/>
              </a:rPr>
              <a:t>Maillardet</a:t>
            </a:r>
            <a:r>
              <a:rPr lang="en-US" sz="1800" dirty="0">
                <a:effectLst/>
                <a:latin typeface="Times New Roman" panose="02020603050405020304" pitchFamily="18" charset="0"/>
                <a:ea typeface="Calibri" panose="020F0502020204030204" pitchFamily="34"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which could produce three poems and four drawings. This, however, is considered automated art and although it was a machine producing the art it was not being created by artificial intelligence.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AARON – Harold Cohen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created a program which is cited as creating the first real computer-generated image. used a black marker to create drawings on paper. AARON worked inside a set of rules defined by Cohen. Cohen would set forms of people and items that AARON used to create its images. Eventually in 1995, AARON started working in color as well. As AARON was improved Cohen switched programming languages from C to LISP.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Painting Fool - Simon Colton created a program called the Painting Fool. This program creates pieces based on images and emotions because Colton believed that true art had to be creative and imaginative. At this point other programmers, musicians, and artists such as Google and Taryn Southern began using AI to generate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Now - AI generated images has become very widespread. It has sold for thousands of dollars and won art competitions over human individual’s art. Image generators have become intertwined in our digital society with apps and websites open for the public to use to generate images based on key words. Computer generated images are even available through social media apps such as Instagram.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7</a:t>
            </a:fld>
            <a:endParaRPr lang="en-US"/>
          </a:p>
        </p:txBody>
      </p:sp>
    </p:spTree>
    <p:extLst>
      <p:ext uri="{BB962C8B-B14F-4D97-AF65-F5344CB8AC3E}">
        <p14:creationId xmlns:p14="http://schemas.microsoft.com/office/powerpoint/2010/main" val="1529778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Maillardet’s</a:t>
            </a:r>
            <a:r>
              <a:rPr lang="en-US" dirty="0"/>
              <a:t> Automation – </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an automated machine, </a:t>
            </a:r>
            <a:r>
              <a:rPr lang="en-US" sz="1200" dirty="0">
                <a:effectLst/>
                <a:latin typeface="Times New Roman" panose="02020603050405020304" pitchFamily="18" charset="0"/>
                <a:ea typeface="Calibri" panose="020F0502020204030204" pitchFamily="34" charset="0"/>
              </a:rPr>
              <a:t>built by Henri </a:t>
            </a:r>
            <a:r>
              <a:rPr lang="en-US" sz="1200" dirty="0" err="1">
                <a:effectLst/>
                <a:latin typeface="Times New Roman" panose="02020603050405020304" pitchFamily="18" charset="0"/>
                <a:ea typeface="Calibri" panose="020F0502020204030204" pitchFamily="34" charset="0"/>
              </a:rPr>
              <a:t>Maillardet</a:t>
            </a:r>
            <a:r>
              <a:rPr lang="en-US" sz="1200" dirty="0">
                <a:effectLst/>
                <a:latin typeface="Times New Roman" panose="02020603050405020304" pitchFamily="18" charset="0"/>
                <a:ea typeface="Calibri" panose="020F0502020204030204" pitchFamily="34" charset="0"/>
              </a:rPr>
              <a:t>, </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which could produce three poems and four drawings. This, however, is considered automated art and although it was a machine producing the art it was not being created by artificial intelligence. </a:t>
            </a:r>
          </a:p>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8</a:t>
            </a:fld>
            <a:endParaRPr lang="en-US"/>
          </a:p>
        </p:txBody>
      </p:sp>
    </p:spTree>
    <p:extLst>
      <p:ext uri="{BB962C8B-B14F-4D97-AF65-F5344CB8AC3E}">
        <p14:creationId xmlns:p14="http://schemas.microsoft.com/office/powerpoint/2010/main" val="1539490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AARON – Harold Cohen </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created a program which is cited as creating the first real computer-generated image. used a black marker to create drawings on paper. AARON worked inside a set of rules defined by Cohen. Cohen would set forms of people and items that AARON used to create its images. Eventually in 1995, AARON started working in color as well. As AARON was improved Cohen switched programming languages from C to LISP.</a:t>
            </a:r>
          </a:p>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9</a:t>
            </a:fld>
            <a:endParaRPr lang="en-US"/>
          </a:p>
        </p:txBody>
      </p:sp>
    </p:spTree>
    <p:extLst>
      <p:ext uri="{BB962C8B-B14F-4D97-AF65-F5344CB8AC3E}">
        <p14:creationId xmlns:p14="http://schemas.microsoft.com/office/powerpoint/2010/main" val="1637927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10</a:t>
            </a:fld>
            <a:endParaRPr lang="en-US"/>
          </a:p>
        </p:txBody>
      </p:sp>
    </p:spTree>
    <p:extLst>
      <p:ext uri="{BB962C8B-B14F-4D97-AF65-F5344CB8AC3E}">
        <p14:creationId xmlns:p14="http://schemas.microsoft.com/office/powerpoint/2010/main" val="1979762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Many argue that AI generated images allow individuals to express their creativity without needing to have the skills that would be otherwise necessary to do so. However, many also argue that using AI generators takes away from the authenticity and human aspect of art, it is for this very reason that many refuse to call this process artistic.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11</a:t>
            </a:fld>
            <a:endParaRPr lang="en-US"/>
          </a:p>
        </p:txBody>
      </p:sp>
    </p:spTree>
    <p:extLst>
      <p:ext uri="{BB962C8B-B14F-4D97-AF65-F5344CB8AC3E}">
        <p14:creationId xmlns:p14="http://schemas.microsoft.com/office/powerpoint/2010/main" val="3704303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25514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6124B5-877B-43C2-A3D4-60D25D6709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0A72E2-64D7-4199-AEC9-8C8428D8D2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711167"/>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p:titleStyle>
    <p:body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528" userDrawn="1">
          <p15:clr>
            <a:srgbClr val="F26B43"/>
          </p15:clr>
        </p15:guide>
        <p15:guide id="3" pos="7152" userDrawn="1">
          <p15:clr>
            <a:srgbClr val="F26B43"/>
          </p15:clr>
        </p15:guide>
        <p15:guide id="4" orient="horz" pos="3888" userDrawn="1">
          <p15:clr>
            <a:srgbClr val="F26B43"/>
          </p15:clr>
        </p15:guide>
        <p15:guide id="5" orient="horz"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customXml" Target="../ink/ink4.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customXml" Target="../ink/ink5.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customXml" Target="../ink/ink6.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JP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hyperlink" Target="https://www.behance.net/gallery/108024399/%28FREE%29-Pastel-Pattern-Presentation-Template"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4.JPG"/><Relationship Id="rId7"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8.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9.png"/><Relationship Id="rId4"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ackground pattern&#10;&#10;Description automatically generated">
            <a:extLst>
              <a:ext uri="{FF2B5EF4-FFF2-40B4-BE49-F238E27FC236}">
                <a16:creationId xmlns:a16="http://schemas.microsoft.com/office/drawing/2014/main" id="{3B7D59CC-3905-4AC4-B93D-CF7514FE4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739E2041-C38E-45A1-B403-D451D5428FC5}"/>
              </a:ext>
            </a:extLst>
          </p:cNvPr>
          <p:cNvSpPr txBox="1">
            <a:spLocks/>
          </p:cNvSpPr>
          <p:nvPr/>
        </p:nvSpPr>
        <p:spPr>
          <a:xfrm>
            <a:off x="1524000" y="457200"/>
            <a:ext cx="6573520" cy="3662363"/>
          </a:xfrm>
          <a:prstGeom prst="rect">
            <a:avLst/>
          </a:prstGeom>
        </p:spPr>
        <p:txBody>
          <a:bodyPr anchor="b"/>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sz="7200" dirty="0">
                <a:latin typeface="Arial Black" panose="020B0A04020102020204" pitchFamily="34" charset="0"/>
              </a:rPr>
              <a:t>AI and Art</a:t>
            </a:r>
            <a:endParaRPr lang="en-US" sz="3200" dirty="0">
              <a:latin typeface="Arial Black" panose="020B0A04020102020204" pitchFamily="34" charset="0"/>
            </a:endParaRPr>
          </a:p>
        </p:txBody>
      </p:sp>
      <p:sp>
        <p:nvSpPr>
          <p:cNvPr id="7" name="Subtitle 2">
            <a:extLst>
              <a:ext uri="{FF2B5EF4-FFF2-40B4-BE49-F238E27FC236}">
                <a16:creationId xmlns:a16="http://schemas.microsoft.com/office/drawing/2014/main" id="{CEDBA40F-0BF2-4AAD-9000-EF6E8193705E}"/>
              </a:ext>
            </a:extLst>
          </p:cNvPr>
          <p:cNvSpPr txBox="1">
            <a:spLocks/>
          </p:cNvSpPr>
          <p:nvPr/>
        </p:nvSpPr>
        <p:spPr>
          <a:xfrm>
            <a:off x="1524000" y="4211638"/>
            <a:ext cx="6553200" cy="1655762"/>
          </a:xfrm>
          <a:prstGeom prst="rect">
            <a:avLst/>
          </a:prstGeom>
        </p:spPr>
        <p:txBody>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6"/>
                </a:solidFill>
                <a:latin typeface="Agency FB" panose="020B0503020202020204" pitchFamily="34" charset="0"/>
                <a:cs typeface="Aharoni" panose="02010803020104030203" pitchFamily="2" charset="-79"/>
              </a:rPr>
              <a:t>Sebastian Rist – CSIT 100</a:t>
            </a:r>
          </a:p>
        </p:txBody>
      </p:sp>
    </p:spTree>
    <p:extLst>
      <p:ext uri="{BB962C8B-B14F-4D97-AF65-F5344CB8AC3E}">
        <p14:creationId xmlns:p14="http://schemas.microsoft.com/office/powerpoint/2010/main" val="78010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AB8E88A4-5D53-43B4-863B-5EC13B4F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25"/>
            <a:ext cx="12192000" cy="6858000"/>
          </a:xfrm>
          <a:prstGeom prst="rect">
            <a:avLst/>
          </a:prstGeom>
        </p:spPr>
      </p:pic>
      <p:sp>
        <p:nvSpPr>
          <p:cNvPr id="6" name="Title 4">
            <a:extLst>
              <a:ext uri="{FF2B5EF4-FFF2-40B4-BE49-F238E27FC236}">
                <a16:creationId xmlns:a16="http://schemas.microsoft.com/office/drawing/2014/main" id="{B83C7D76-41F0-479B-AB7C-804B248998BF}"/>
              </a:ext>
            </a:extLst>
          </p:cNvPr>
          <p:cNvSpPr txBox="1">
            <a:spLocks/>
          </p:cNvSpPr>
          <p:nvPr/>
        </p:nvSpPr>
        <p:spPr>
          <a:xfrm>
            <a:off x="838200" y="381000"/>
            <a:ext cx="6477000" cy="1325563"/>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dirty="0">
                <a:latin typeface="+mj-lt"/>
              </a:rPr>
              <a:t>Present Day</a:t>
            </a:r>
          </a:p>
        </p:txBody>
      </p:sp>
      <p:sp>
        <p:nvSpPr>
          <p:cNvPr id="7" name="Text Placeholder 5">
            <a:extLst>
              <a:ext uri="{FF2B5EF4-FFF2-40B4-BE49-F238E27FC236}">
                <a16:creationId xmlns:a16="http://schemas.microsoft.com/office/drawing/2014/main" id="{8CE2AB4B-BDBC-4E31-BFB1-FF23E69B5AF5}"/>
              </a:ext>
            </a:extLst>
          </p:cNvPr>
          <p:cNvSpPr txBox="1">
            <a:spLocks/>
          </p:cNvSpPr>
          <p:nvPr/>
        </p:nvSpPr>
        <p:spPr>
          <a:xfrm>
            <a:off x="838200" y="1713746"/>
            <a:ext cx="4899870" cy="431118"/>
          </a:xfrm>
          <a:prstGeom prst="rect">
            <a:avLst/>
          </a:prstGeom>
        </p:spPr>
        <p:txBody>
          <a:bodyPr>
            <a:normAutofit fontScale="92500" lnSpcReduction="20000"/>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FF0000"/>
                </a:solidFill>
                <a:latin typeface="+mj-lt"/>
              </a:rPr>
              <a:t>Integration of AI into Society</a:t>
            </a:r>
          </a:p>
          <a:p>
            <a:pPr marL="0" indent="0">
              <a:buNone/>
            </a:pPr>
            <a:endParaRPr lang="en-US" sz="2400" dirty="0">
              <a:solidFill>
                <a:srgbClr val="FF0000"/>
              </a:solidFill>
              <a:latin typeface="+mj-lt"/>
            </a:endParaRPr>
          </a:p>
        </p:txBody>
      </p:sp>
      <p:sp>
        <p:nvSpPr>
          <p:cNvPr id="8" name="Text Placeholder 6">
            <a:extLst>
              <a:ext uri="{FF2B5EF4-FFF2-40B4-BE49-F238E27FC236}">
                <a16:creationId xmlns:a16="http://schemas.microsoft.com/office/drawing/2014/main" id="{14BFFB9A-A169-4B4C-9519-AB8CAABEDD94}"/>
              </a:ext>
            </a:extLst>
          </p:cNvPr>
          <p:cNvSpPr txBox="1">
            <a:spLocks/>
          </p:cNvSpPr>
          <p:nvPr/>
        </p:nvSpPr>
        <p:spPr>
          <a:xfrm>
            <a:off x="838200" y="2306507"/>
            <a:ext cx="4899870" cy="3865693"/>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kern="100" dirty="0">
                <a:effectLst/>
                <a:latin typeface="+mj-lt"/>
                <a:ea typeface="Calibri" panose="020F0502020204030204" pitchFamily="34" charset="0"/>
                <a:cs typeface="Times New Roman" panose="02020603050405020304" pitchFamily="18" charset="0"/>
              </a:rPr>
              <a:t>In the 21</a:t>
            </a:r>
            <a:r>
              <a:rPr lang="en-US" sz="1800" kern="100" baseline="30000" dirty="0">
                <a:effectLst/>
                <a:latin typeface="+mj-lt"/>
                <a:ea typeface="Calibri" panose="020F0502020204030204" pitchFamily="34" charset="0"/>
                <a:cs typeface="Times New Roman" panose="02020603050405020304" pitchFamily="18" charset="0"/>
              </a:rPr>
              <a:t>st</a:t>
            </a:r>
            <a:r>
              <a:rPr lang="en-US" sz="1800" kern="100" dirty="0">
                <a:effectLst/>
                <a:latin typeface="+mj-lt"/>
                <a:ea typeface="Calibri" panose="020F0502020204030204" pitchFamily="34" charset="0"/>
                <a:cs typeface="Times New Roman" panose="02020603050405020304" pitchFamily="18" charset="0"/>
              </a:rPr>
              <a:t> century AI generated images has become very widespread. It has sold for thousands of dollars and won art competitions over human individual’s art. Image generators have become intertwined in our digital society with apps and websites open for the public to use to generate images based on key words. Computer generated images are even available through social media apps such as Instagram. </a:t>
            </a:r>
          </a:p>
          <a:p>
            <a:pPr marL="0" indent="0">
              <a:buNone/>
            </a:pPr>
            <a:endParaRPr lang="en-US" sz="1800" dirty="0">
              <a:latin typeface="+mj-lt"/>
            </a:endParaRP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BD2A275-DB1E-4A1E-A2C4-4FFBC5FFF4B3}"/>
                  </a:ext>
                </a:extLst>
              </p14:cNvPr>
              <p14:cNvContentPartPr/>
              <p14:nvPr/>
            </p14:nvContentPartPr>
            <p14:xfrm>
              <a:off x="2065168" y="1932871"/>
              <a:ext cx="360" cy="360"/>
            </p14:xfrm>
          </p:contentPart>
        </mc:Choice>
        <mc:Fallback xmlns="">
          <p:pic>
            <p:nvPicPr>
              <p:cNvPr id="10" name="Ink 9">
                <a:extLst>
                  <a:ext uri="{FF2B5EF4-FFF2-40B4-BE49-F238E27FC236}">
                    <a16:creationId xmlns:a16="http://schemas.microsoft.com/office/drawing/2014/main" id="{ABD2A275-DB1E-4A1E-A2C4-4FFBC5FFF4B3}"/>
                  </a:ext>
                </a:extLst>
              </p:cNvPr>
              <p:cNvPicPr/>
              <p:nvPr/>
            </p:nvPicPr>
            <p:blipFill>
              <a:blip r:embed="rId5"/>
              <a:stretch>
                <a:fillRect/>
              </a:stretch>
            </p:blipFill>
            <p:spPr>
              <a:xfrm>
                <a:off x="2056168" y="1923871"/>
                <a:ext cx="18000" cy="18000"/>
              </a:xfrm>
              <a:prstGeom prst="rect">
                <a:avLst/>
              </a:prstGeom>
            </p:spPr>
          </p:pic>
        </mc:Fallback>
      </mc:AlternateContent>
    </p:spTree>
    <p:extLst>
      <p:ext uri="{BB962C8B-B14F-4D97-AF65-F5344CB8AC3E}">
        <p14:creationId xmlns:p14="http://schemas.microsoft.com/office/powerpoint/2010/main" val="44954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BE9456EF-33B9-4778-B6CE-2B6BE9C3C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E5BC8D0F-486B-401D-BE75-2E25E1C4597A}"/>
              </a:ext>
            </a:extLst>
          </p:cNvPr>
          <p:cNvSpPr txBox="1">
            <a:spLocks/>
          </p:cNvSpPr>
          <p:nvPr/>
        </p:nvSpPr>
        <p:spPr>
          <a:xfrm>
            <a:off x="3264838" y="365125"/>
            <a:ext cx="8088962" cy="2592867"/>
          </a:xfrm>
          <a:prstGeom prst="rect">
            <a:avLst/>
          </a:prstGeom>
        </p:spPr>
        <p:txBody>
          <a:bodyPr anchor="b"/>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sz="6000" dirty="0">
                <a:latin typeface="+mj-lt"/>
              </a:rPr>
              <a:t>How AI Art Affects the Public</a:t>
            </a:r>
          </a:p>
        </p:txBody>
      </p:sp>
      <p:sp>
        <p:nvSpPr>
          <p:cNvPr id="8" name="Text Placeholder 3">
            <a:extLst>
              <a:ext uri="{FF2B5EF4-FFF2-40B4-BE49-F238E27FC236}">
                <a16:creationId xmlns:a16="http://schemas.microsoft.com/office/drawing/2014/main" id="{06CCC9C6-1182-4CA8-AE9D-3D21B6E5C38D}"/>
              </a:ext>
            </a:extLst>
          </p:cNvPr>
          <p:cNvSpPr txBox="1">
            <a:spLocks/>
          </p:cNvSpPr>
          <p:nvPr/>
        </p:nvSpPr>
        <p:spPr>
          <a:xfrm>
            <a:off x="6492875" y="3429000"/>
            <a:ext cx="4860925" cy="431118"/>
          </a:xfrm>
          <a:prstGeom prst="rect">
            <a:avLst/>
          </a:prstGeom>
        </p:spPr>
        <p:txBody>
          <a:bodyPr>
            <a:no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dirty="0">
                <a:solidFill>
                  <a:schemeClr val="accent6"/>
                </a:solidFill>
                <a:latin typeface="Aharoni" panose="02010803020104030203" pitchFamily="2" charset="-79"/>
                <a:cs typeface="Aharoni" panose="02010803020104030203" pitchFamily="2" charset="-79"/>
              </a:rPr>
              <a:t>Pros and Cons</a:t>
            </a:r>
          </a:p>
        </p:txBody>
      </p:sp>
      <p:sp>
        <p:nvSpPr>
          <p:cNvPr id="9" name="Text Placeholder 14">
            <a:extLst>
              <a:ext uri="{FF2B5EF4-FFF2-40B4-BE49-F238E27FC236}">
                <a16:creationId xmlns:a16="http://schemas.microsoft.com/office/drawing/2014/main" id="{39C3F27F-1BB9-425A-AC90-F3B3F786E6E4}"/>
              </a:ext>
            </a:extLst>
          </p:cNvPr>
          <p:cNvSpPr txBox="1">
            <a:spLocks/>
          </p:cNvSpPr>
          <p:nvPr/>
        </p:nvSpPr>
        <p:spPr>
          <a:xfrm>
            <a:off x="6492875" y="3988993"/>
            <a:ext cx="4860925" cy="2135646"/>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endParaRPr lang="en-US" sz="2000" dirty="0">
              <a:solidFill>
                <a:schemeClr val="tx2"/>
              </a:solidFill>
              <a:latin typeface="Avenir Next LT Pro Light" panose="020B0304020202020204" pitchFamily="34" charset="0"/>
            </a:endParaRPr>
          </a:p>
        </p:txBody>
      </p:sp>
    </p:spTree>
    <p:extLst>
      <p:ext uri="{BB962C8B-B14F-4D97-AF65-F5344CB8AC3E}">
        <p14:creationId xmlns:p14="http://schemas.microsoft.com/office/powerpoint/2010/main" val="159081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6DB818A6-2171-4AF3-A9F1-B0512740E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1">
            <a:extLst>
              <a:ext uri="{FF2B5EF4-FFF2-40B4-BE49-F238E27FC236}">
                <a16:creationId xmlns:a16="http://schemas.microsoft.com/office/drawing/2014/main" id="{1B1EC6F6-F3AA-4094-B7BA-51006D8E3B2F}"/>
              </a:ext>
            </a:extLst>
          </p:cNvPr>
          <p:cNvSpPr txBox="1">
            <a:spLocks/>
          </p:cNvSpPr>
          <p:nvPr/>
        </p:nvSpPr>
        <p:spPr>
          <a:xfrm>
            <a:off x="838200" y="365124"/>
            <a:ext cx="3246455" cy="3063875"/>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u="sng" dirty="0">
                <a:latin typeface="+mj-lt"/>
              </a:rPr>
              <a:t>Pros</a:t>
            </a:r>
          </a:p>
        </p:txBody>
      </p:sp>
      <p:sp>
        <p:nvSpPr>
          <p:cNvPr id="7" name="Content Placeholder 12">
            <a:extLst>
              <a:ext uri="{FF2B5EF4-FFF2-40B4-BE49-F238E27FC236}">
                <a16:creationId xmlns:a16="http://schemas.microsoft.com/office/drawing/2014/main" id="{8CCBCA5A-45F0-42E4-9F7F-D5D0ABCBCB05}"/>
              </a:ext>
            </a:extLst>
          </p:cNvPr>
          <p:cNvSpPr txBox="1">
            <a:spLocks/>
          </p:cNvSpPr>
          <p:nvPr/>
        </p:nvSpPr>
        <p:spPr>
          <a:xfrm>
            <a:off x="6249238" y="748602"/>
            <a:ext cx="5104562" cy="5428361"/>
          </a:xfrm>
          <a:prstGeom prst="rect">
            <a:avLst/>
          </a:prstGeom>
        </p:spPr>
        <p:txBody>
          <a:bodyPr anchor="ct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spcBef>
                <a:spcPts val="3000"/>
              </a:spcBef>
            </a:pPr>
            <a:r>
              <a:rPr lang="en-US" sz="2000" dirty="0">
                <a:solidFill>
                  <a:schemeClr val="tx2"/>
                </a:solidFill>
              </a:rPr>
              <a:t>Time </a:t>
            </a:r>
          </a:p>
          <a:p>
            <a:pPr marL="742950" indent="-742950">
              <a:spcBef>
                <a:spcPts val="3000"/>
              </a:spcBef>
            </a:pPr>
            <a:r>
              <a:rPr lang="en-US" sz="2000" dirty="0">
                <a:solidFill>
                  <a:schemeClr val="tx2"/>
                </a:solidFill>
              </a:rPr>
              <a:t>Convenience</a:t>
            </a:r>
          </a:p>
          <a:p>
            <a:pPr marL="742950" indent="-742950">
              <a:spcBef>
                <a:spcPts val="3000"/>
              </a:spcBef>
            </a:pPr>
            <a:r>
              <a:rPr lang="en-US" sz="2000" dirty="0">
                <a:solidFill>
                  <a:schemeClr val="tx2"/>
                </a:solidFill>
              </a:rPr>
              <a:t>Self Expression without Skill</a:t>
            </a:r>
          </a:p>
          <a:p>
            <a:pPr marL="742950" indent="-742950">
              <a:spcBef>
                <a:spcPts val="3000"/>
              </a:spcBef>
            </a:pPr>
            <a:r>
              <a:rPr lang="en-US" sz="2000" dirty="0">
                <a:solidFill>
                  <a:schemeClr val="tx2"/>
                </a:solidFill>
              </a:rPr>
              <a:t>Cost</a:t>
            </a:r>
          </a:p>
        </p:txBody>
      </p:sp>
    </p:spTree>
    <p:extLst>
      <p:ext uri="{BB962C8B-B14F-4D97-AF65-F5344CB8AC3E}">
        <p14:creationId xmlns:p14="http://schemas.microsoft.com/office/powerpoint/2010/main" val="1857715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AB8E88A4-5D53-43B4-863B-5EC13B4F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25"/>
            <a:ext cx="12192000" cy="6858000"/>
          </a:xfrm>
          <a:prstGeom prst="rect">
            <a:avLst/>
          </a:prstGeom>
        </p:spPr>
      </p:pic>
      <p:sp>
        <p:nvSpPr>
          <p:cNvPr id="6" name="Title 4">
            <a:extLst>
              <a:ext uri="{FF2B5EF4-FFF2-40B4-BE49-F238E27FC236}">
                <a16:creationId xmlns:a16="http://schemas.microsoft.com/office/drawing/2014/main" id="{B83C7D76-41F0-479B-AB7C-804B248998BF}"/>
              </a:ext>
            </a:extLst>
          </p:cNvPr>
          <p:cNvSpPr txBox="1">
            <a:spLocks/>
          </p:cNvSpPr>
          <p:nvPr/>
        </p:nvSpPr>
        <p:spPr>
          <a:xfrm>
            <a:off x="838200" y="381000"/>
            <a:ext cx="6477000" cy="1325563"/>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u="sng" dirty="0">
                <a:latin typeface="+mj-lt"/>
              </a:rPr>
              <a:t>Cons</a:t>
            </a:r>
          </a:p>
        </p:txBody>
      </p:sp>
      <p:sp>
        <p:nvSpPr>
          <p:cNvPr id="7" name="Text Placeholder 5">
            <a:extLst>
              <a:ext uri="{FF2B5EF4-FFF2-40B4-BE49-F238E27FC236}">
                <a16:creationId xmlns:a16="http://schemas.microsoft.com/office/drawing/2014/main" id="{8CE2AB4B-BDBC-4E31-BFB1-FF23E69B5AF5}"/>
              </a:ext>
            </a:extLst>
          </p:cNvPr>
          <p:cNvSpPr txBox="1">
            <a:spLocks/>
          </p:cNvSpPr>
          <p:nvPr/>
        </p:nvSpPr>
        <p:spPr>
          <a:xfrm>
            <a:off x="838200" y="1713746"/>
            <a:ext cx="4899870" cy="3865692"/>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tx2"/>
              </a:solidFill>
              <a:latin typeface="+mj-lt"/>
            </a:endParaRPr>
          </a:p>
          <a:p>
            <a:r>
              <a:rPr lang="en-US" sz="2000" dirty="0">
                <a:solidFill>
                  <a:schemeClr val="tx2"/>
                </a:solidFill>
                <a:latin typeface="+mj-lt"/>
              </a:rPr>
              <a:t>Lack of Skill</a:t>
            </a:r>
          </a:p>
          <a:p>
            <a:pPr lvl="1"/>
            <a:r>
              <a:rPr lang="en-US" sz="2000" dirty="0">
                <a:solidFill>
                  <a:schemeClr val="tx2"/>
                </a:solidFill>
                <a:latin typeface="+mj-lt"/>
              </a:rPr>
              <a:t>Anatomy, coloring, shading, </a:t>
            </a:r>
            <a:r>
              <a:rPr lang="en-US" sz="2000" dirty="0" err="1">
                <a:solidFill>
                  <a:schemeClr val="tx2"/>
                </a:solidFill>
                <a:latin typeface="+mj-lt"/>
              </a:rPr>
              <a:t>etc</a:t>
            </a:r>
            <a:endParaRPr lang="en-US" sz="2000" dirty="0">
              <a:solidFill>
                <a:schemeClr val="tx2"/>
              </a:solidFill>
              <a:latin typeface="+mj-lt"/>
            </a:endParaRPr>
          </a:p>
          <a:p>
            <a:r>
              <a:rPr lang="en-US" sz="2000" dirty="0">
                <a:solidFill>
                  <a:schemeClr val="tx2"/>
                </a:solidFill>
                <a:latin typeface="+mj-lt"/>
              </a:rPr>
              <a:t>Less Control</a:t>
            </a:r>
          </a:p>
          <a:p>
            <a:r>
              <a:rPr lang="en-US" sz="2000" dirty="0">
                <a:solidFill>
                  <a:schemeClr val="tx2"/>
                </a:solidFill>
                <a:latin typeface="+mj-lt"/>
              </a:rPr>
              <a:t>White-Washing</a:t>
            </a:r>
          </a:p>
          <a:p>
            <a:endParaRPr lang="en-US" sz="2000" dirty="0">
              <a:solidFill>
                <a:schemeClr val="tx2"/>
              </a:solidFill>
              <a:latin typeface="+mj-lt"/>
            </a:endParaRPr>
          </a:p>
        </p:txBody>
      </p:sp>
      <p:sp>
        <p:nvSpPr>
          <p:cNvPr id="8" name="Text Placeholder 6">
            <a:extLst>
              <a:ext uri="{FF2B5EF4-FFF2-40B4-BE49-F238E27FC236}">
                <a16:creationId xmlns:a16="http://schemas.microsoft.com/office/drawing/2014/main" id="{14BFFB9A-A169-4B4C-9519-AB8CAABEDD94}"/>
              </a:ext>
            </a:extLst>
          </p:cNvPr>
          <p:cNvSpPr txBox="1">
            <a:spLocks/>
          </p:cNvSpPr>
          <p:nvPr/>
        </p:nvSpPr>
        <p:spPr>
          <a:xfrm>
            <a:off x="838200" y="2306507"/>
            <a:ext cx="4899870" cy="3865693"/>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BD2A275-DB1E-4A1E-A2C4-4FFBC5FFF4B3}"/>
                  </a:ext>
                </a:extLst>
              </p14:cNvPr>
              <p14:cNvContentPartPr/>
              <p14:nvPr/>
            </p14:nvContentPartPr>
            <p14:xfrm>
              <a:off x="2065168" y="1932871"/>
              <a:ext cx="360" cy="360"/>
            </p14:xfrm>
          </p:contentPart>
        </mc:Choice>
        <mc:Fallback xmlns="">
          <p:pic>
            <p:nvPicPr>
              <p:cNvPr id="10" name="Ink 9">
                <a:extLst>
                  <a:ext uri="{FF2B5EF4-FFF2-40B4-BE49-F238E27FC236}">
                    <a16:creationId xmlns:a16="http://schemas.microsoft.com/office/drawing/2014/main" id="{ABD2A275-DB1E-4A1E-A2C4-4FFBC5FFF4B3}"/>
                  </a:ext>
                </a:extLst>
              </p:cNvPr>
              <p:cNvPicPr/>
              <p:nvPr/>
            </p:nvPicPr>
            <p:blipFill>
              <a:blip r:embed="rId5"/>
              <a:stretch>
                <a:fillRect/>
              </a:stretch>
            </p:blipFill>
            <p:spPr>
              <a:xfrm>
                <a:off x="2056168" y="1923871"/>
                <a:ext cx="18000" cy="18000"/>
              </a:xfrm>
              <a:prstGeom prst="rect">
                <a:avLst/>
              </a:prstGeom>
            </p:spPr>
          </p:pic>
        </mc:Fallback>
      </mc:AlternateContent>
    </p:spTree>
    <p:extLst>
      <p:ext uri="{BB962C8B-B14F-4D97-AF65-F5344CB8AC3E}">
        <p14:creationId xmlns:p14="http://schemas.microsoft.com/office/powerpoint/2010/main" val="310702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BE9456EF-33B9-4778-B6CE-2B6BE9C3C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E5BC8D0F-486B-401D-BE75-2E25E1C4597A}"/>
              </a:ext>
            </a:extLst>
          </p:cNvPr>
          <p:cNvSpPr txBox="1">
            <a:spLocks/>
          </p:cNvSpPr>
          <p:nvPr/>
        </p:nvSpPr>
        <p:spPr>
          <a:xfrm>
            <a:off x="3264838" y="365125"/>
            <a:ext cx="8088962" cy="2592867"/>
          </a:xfrm>
          <a:prstGeom prst="rect">
            <a:avLst/>
          </a:prstGeom>
        </p:spPr>
        <p:txBody>
          <a:bodyPr anchor="b"/>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sz="6000" dirty="0">
                <a:latin typeface="+mj-lt"/>
              </a:rPr>
              <a:t>How AI Art Affects Artists</a:t>
            </a:r>
          </a:p>
        </p:txBody>
      </p:sp>
      <p:sp>
        <p:nvSpPr>
          <p:cNvPr id="8" name="Text Placeholder 3">
            <a:extLst>
              <a:ext uri="{FF2B5EF4-FFF2-40B4-BE49-F238E27FC236}">
                <a16:creationId xmlns:a16="http://schemas.microsoft.com/office/drawing/2014/main" id="{06CCC9C6-1182-4CA8-AE9D-3D21B6E5C38D}"/>
              </a:ext>
            </a:extLst>
          </p:cNvPr>
          <p:cNvSpPr txBox="1">
            <a:spLocks/>
          </p:cNvSpPr>
          <p:nvPr/>
        </p:nvSpPr>
        <p:spPr>
          <a:xfrm>
            <a:off x="6492875" y="3429000"/>
            <a:ext cx="4860925" cy="431118"/>
          </a:xfrm>
          <a:prstGeom prst="rect">
            <a:avLst/>
          </a:prstGeom>
        </p:spPr>
        <p:txBody>
          <a:bodyPr>
            <a:normAutofit fontScale="92500" lnSpcReduction="20000"/>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accent6"/>
                </a:solidFill>
                <a:latin typeface="Aharoni" panose="02010803020104030203" pitchFamily="2" charset="-79"/>
                <a:cs typeface="Aharoni" panose="02010803020104030203" pitchFamily="2" charset="-79"/>
              </a:rPr>
              <a:t>Pros and Cons</a:t>
            </a:r>
          </a:p>
        </p:txBody>
      </p:sp>
      <p:sp>
        <p:nvSpPr>
          <p:cNvPr id="9" name="Text Placeholder 14">
            <a:extLst>
              <a:ext uri="{FF2B5EF4-FFF2-40B4-BE49-F238E27FC236}">
                <a16:creationId xmlns:a16="http://schemas.microsoft.com/office/drawing/2014/main" id="{39C3F27F-1BB9-425A-AC90-F3B3F786E6E4}"/>
              </a:ext>
            </a:extLst>
          </p:cNvPr>
          <p:cNvSpPr txBox="1">
            <a:spLocks/>
          </p:cNvSpPr>
          <p:nvPr/>
        </p:nvSpPr>
        <p:spPr>
          <a:xfrm>
            <a:off x="6492875" y="3988993"/>
            <a:ext cx="4860925" cy="2135646"/>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endParaRPr lang="en-US" dirty="0">
              <a:solidFill>
                <a:srgbClr val="000000"/>
              </a:solidFill>
              <a:latin typeface="Avenir Next LT Pro Light" panose="020B0304020202020204" pitchFamily="34" charset="0"/>
            </a:endParaRPr>
          </a:p>
        </p:txBody>
      </p:sp>
    </p:spTree>
    <p:extLst>
      <p:ext uri="{BB962C8B-B14F-4D97-AF65-F5344CB8AC3E}">
        <p14:creationId xmlns:p14="http://schemas.microsoft.com/office/powerpoint/2010/main" val="987262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AB8E88A4-5D53-43B4-863B-5EC13B4F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25"/>
            <a:ext cx="12192000" cy="6858000"/>
          </a:xfrm>
          <a:prstGeom prst="rect">
            <a:avLst/>
          </a:prstGeom>
        </p:spPr>
      </p:pic>
      <p:sp>
        <p:nvSpPr>
          <p:cNvPr id="6" name="Title 4">
            <a:extLst>
              <a:ext uri="{FF2B5EF4-FFF2-40B4-BE49-F238E27FC236}">
                <a16:creationId xmlns:a16="http://schemas.microsoft.com/office/drawing/2014/main" id="{B83C7D76-41F0-479B-AB7C-804B248998BF}"/>
              </a:ext>
            </a:extLst>
          </p:cNvPr>
          <p:cNvSpPr txBox="1">
            <a:spLocks/>
          </p:cNvSpPr>
          <p:nvPr/>
        </p:nvSpPr>
        <p:spPr>
          <a:xfrm>
            <a:off x="838200" y="381000"/>
            <a:ext cx="6477000" cy="1325563"/>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u="sng" dirty="0">
                <a:latin typeface="+mj-lt"/>
              </a:rPr>
              <a:t>Pros</a:t>
            </a:r>
          </a:p>
        </p:txBody>
      </p:sp>
      <p:sp>
        <p:nvSpPr>
          <p:cNvPr id="7" name="Text Placeholder 5">
            <a:extLst>
              <a:ext uri="{FF2B5EF4-FFF2-40B4-BE49-F238E27FC236}">
                <a16:creationId xmlns:a16="http://schemas.microsoft.com/office/drawing/2014/main" id="{8CE2AB4B-BDBC-4E31-BFB1-FF23E69B5AF5}"/>
              </a:ext>
            </a:extLst>
          </p:cNvPr>
          <p:cNvSpPr txBox="1">
            <a:spLocks/>
          </p:cNvSpPr>
          <p:nvPr/>
        </p:nvSpPr>
        <p:spPr>
          <a:xfrm>
            <a:off x="838200" y="1713746"/>
            <a:ext cx="4899870" cy="431118"/>
          </a:xfrm>
          <a:prstGeom prst="rect">
            <a:avLst/>
          </a:prstGeom>
        </p:spPr>
        <p:txBody>
          <a:bodyPr>
            <a:normAutofit fontScale="92500" lnSpcReduction="20000"/>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solidFill>
                <a:srgbClr val="FF0000"/>
              </a:solidFill>
              <a:latin typeface="+mj-lt"/>
            </a:endParaRPr>
          </a:p>
        </p:txBody>
      </p:sp>
      <p:sp>
        <p:nvSpPr>
          <p:cNvPr id="8" name="Text Placeholder 6">
            <a:extLst>
              <a:ext uri="{FF2B5EF4-FFF2-40B4-BE49-F238E27FC236}">
                <a16:creationId xmlns:a16="http://schemas.microsoft.com/office/drawing/2014/main" id="{14BFFB9A-A169-4B4C-9519-AB8CAABEDD94}"/>
              </a:ext>
            </a:extLst>
          </p:cNvPr>
          <p:cNvSpPr txBox="1">
            <a:spLocks/>
          </p:cNvSpPr>
          <p:nvPr/>
        </p:nvSpPr>
        <p:spPr>
          <a:xfrm>
            <a:off x="1626765" y="2915027"/>
            <a:ext cx="4899870" cy="4458454"/>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2"/>
                </a:solidFill>
              </a:rPr>
              <a:t>Inspiration</a:t>
            </a:r>
          </a:p>
          <a:p>
            <a:endParaRPr lang="en-US" sz="2400" dirty="0">
              <a:solidFill>
                <a:schemeClr val="tx2"/>
              </a:solidFill>
            </a:endParaRPr>
          </a:p>
          <a:p>
            <a:endParaRPr lang="en-US" sz="2400" dirty="0">
              <a:solidFill>
                <a:schemeClr val="tx2"/>
              </a:solidFill>
            </a:endParaRPr>
          </a:p>
          <a:p>
            <a:endParaRPr lang="en-US" sz="2400" dirty="0">
              <a:solidFill>
                <a:schemeClr val="tx2"/>
              </a:solidFill>
            </a:endParaRP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BD2A275-DB1E-4A1E-A2C4-4FFBC5FFF4B3}"/>
                  </a:ext>
                </a:extLst>
              </p14:cNvPr>
              <p14:cNvContentPartPr/>
              <p14:nvPr/>
            </p14:nvContentPartPr>
            <p14:xfrm>
              <a:off x="2065168" y="1932871"/>
              <a:ext cx="360" cy="360"/>
            </p14:xfrm>
          </p:contentPart>
        </mc:Choice>
        <mc:Fallback xmlns="">
          <p:pic>
            <p:nvPicPr>
              <p:cNvPr id="10" name="Ink 9">
                <a:extLst>
                  <a:ext uri="{FF2B5EF4-FFF2-40B4-BE49-F238E27FC236}">
                    <a16:creationId xmlns:a16="http://schemas.microsoft.com/office/drawing/2014/main" id="{ABD2A275-DB1E-4A1E-A2C4-4FFBC5FFF4B3}"/>
                  </a:ext>
                </a:extLst>
              </p:cNvPr>
              <p:cNvPicPr/>
              <p:nvPr/>
            </p:nvPicPr>
            <p:blipFill>
              <a:blip r:embed="rId5"/>
              <a:stretch>
                <a:fillRect/>
              </a:stretch>
            </p:blipFill>
            <p:spPr>
              <a:xfrm>
                <a:off x="2056168" y="1923871"/>
                <a:ext cx="18000" cy="18000"/>
              </a:xfrm>
              <a:prstGeom prst="rect">
                <a:avLst/>
              </a:prstGeom>
            </p:spPr>
          </p:pic>
        </mc:Fallback>
      </mc:AlternateContent>
    </p:spTree>
    <p:extLst>
      <p:ext uri="{BB962C8B-B14F-4D97-AF65-F5344CB8AC3E}">
        <p14:creationId xmlns:p14="http://schemas.microsoft.com/office/powerpoint/2010/main" val="1379830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6DB818A6-2171-4AF3-A9F1-B0512740E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1">
            <a:extLst>
              <a:ext uri="{FF2B5EF4-FFF2-40B4-BE49-F238E27FC236}">
                <a16:creationId xmlns:a16="http://schemas.microsoft.com/office/drawing/2014/main" id="{1B1EC6F6-F3AA-4094-B7BA-51006D8E3B2F}"/>
              </a:ext>
            </a:extLst>
          </p:cNvPr>
          <p:cNvSpPr txBox="1">
            <a:spLocks/>
          </p:cNvSpPr>
          <p:nvPr/>
        </p:nvSpPr>
        <p:spPr>
          <a:xfrm>
            <a:off x="838200" y="365124"/>
            <a:ext cx="3246455" cy="3063875"/>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u="sng" dirty="0">
                <a:latin typeface="+mj-lt"/>
              </a:rPr>
              <a:t>Cons</a:t>
            </a:r>
          </a:p>
        </p:txBody>
      </p:sp>
      <p:sp>
        <p:nvSpPr>
          <p:cNvPr id="7" name="Content Placeholder 12">
            <a:extLst>
              <a:ext uri="{FF2B5EF4-FFF2-40B4-BE49-F238E27FC236}">
                <a16:creationId xmlns:a16="http://schemas.microsoft.com/office/drawing/2014/main" id="{8CCBCA5A-45F0-42E4-9F7F-D5D0ABCBCB05}"/>
              </a:ext>
            </a:extLst>
          </p:cNvPr>
          <p:cNvSpPr txBox="1">
            <a:spLocks/>
          </p:cNvSpPr>
          <p:nvPr/>
        </p:nvSpPr>
        <p:spPr>
          <a:xfrm>
            <a:off x="5910470" y="714818"/>
            <a:ext cx="5104562" cy="5428361"/>
          </a:xfrm>
          <a:prstGeom prst="rect">
            <a:avLst/>
          </a:prstGeom>
        </p:spPr>
        <p:txBody>
          <a:bodyPr anchor="ct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spcBef>
                <a:spcPts val="3000"/>
              </a:spcBef>
            </a:pPr>
            <a:r>
              <a:rPr lang="en-US" sz="2400" dirty="0">
                <a:solidFill>
                  <a:schemeClr val="tx2"/>
                </a:solidFill>
                <a:latin typeface="+mj-lt"/>
              </a:rPr>
              <a:t>Trained with Artist’s Art</a:t>
            </a:r>
          </a:p>
          <a:p>
            <a:pPr marL="742950" indent="-742950">
              <a:spcBef>
                <a:spcPts val="3000"/>
              </a:spcBef>
            </a:pPr>
            <a:r>
              <a:rPr lang="en-US" sz="2400" dirty="0">
                <a:solidFill>
                  <a:schemeClr val="tx2"/>
                </a:solidFill>
                <a:latin typeface="+mj-lt"/>
              </a:rPr>
              <a:t>Lack of Commissions</a:t>
            </a:r>
          </a:p>
          <a:p>
            <a:pPr marL="742950" indent="-742950">
              <a:spcBef>
                <a:spcPts val="3000"/>
              </a:spcBef>
            </a:pPr>
            <a:r>
              <a:rPr lang="en-US" sz="2400" dirty="0">
                <a:solidFill>
                  <a:schemeClr val="tx2"/>
                </a:solidFill>
                <a:latin typeface="+mj-lt"/>
              </a:rPr>
              <a:t>Revaluing of Art</a:t>
            </a:r>
          </a:p>
          <a:p>
            <a:pPr marL="742950" indent="-742950">
              <a:spcBef>
                <a:spcPts val="3000"/>
              </a:spcBef>
            </a:pPr>
            <a:r>
              <a:rPr lang="en-US" sz="2400">
                <a:solidFill>
                  <a:schemeClr val="tx2"/>
                </a:solidFill>
                <a:latin typeface="+mj-lt"/>
              </a:rPr>
              <a:t>Replacement</a:t>
            </a:r>
            <a:endParaRPr lang="en-US" sz="2400" dirty="0">
              <a:solidFill>
                <a:schemeClr val="tx2"/>
              </a:solidFill>
              <a:latin typeface="+mj-lt"/>
            </a:endParaRPr>
          </a:p>
        </p:txBody>
      </p:sp>
    </p:spTree>
    <p:extLst>
      <p:ext uri="{BB962C8B-B14F-4D97-AF65-F5344CB8AC3E}">
        <p14:creationId xmlns:p14="http://schemas.microsoft.com/office/powerpoint/2010/main" val="2855951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57184D03-EF9B-46C8-BA0D-9A50B18DCD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8">
            <a:extLst>
              <a:ext uri="{FF2B5EF4-FFF2-40B4-BE49-F238E27FC236}">
                <a16:creationId xmlns:a16="http://schemas.microsoft.com/office/drawing/2014/main" id="{4B0F5D81-56BA-4873-8EBF-E376001E4F84}"/>
              </a:ext>
            </a:extLst>
          </p:cNvPr>
          <p:cNvSpPr txBox="1">
            <a:spLocks/>
          </p:cNvSpPr>
          <p:nvPr/>
        </p:nvSpPr>
        <p:spPr>
          <a:xfrm>
            <a:off x="838200" y="381000"/>
            <a:ext cx="4899870" cy="1325563"/>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s-419" dirty="0" err="1">
                <a:latin typeface="+mj-lt"/>
              </a:rPr>
              <a:t>Overview</a:t>
            </a:r>
            <a:endParaRPr lang="en-US" dirty="0">
              <a:latin typeface="+mj-lt"/>
            </a:endParaRPr>
          </a:p>
        </p:txBody>
      </p:sp>
      <p:sp>
        <p:nvSpPr>
          <p:cNvPr id="9" name="Text Placeholder 9">
            <a:extLst>
              <a:ext uri="{FF2B5EF4-FFF2-40B4-BE49-F238E27FC236}">
                <a16:creationId xmlns:a16="http://schemas.microsoft.com/office/drawing/2014/main" id="{A1575E86-FC5D-4247-A7FF-47BF9821031A}"/>
              </a:ext>
            </a:extLst>
          </p:cNvPr>
          <p:cNvSpPr txBox="1">
            <a:spLocks/>
          </p:cNvSpPr>
          <p:nvPr/>
        </p:nvSpPr>
        <p:spPr>
          <a:xfrm>
            <a:off x="838200" y="1713746"/>
            <a:ext cx="4899870" cy="431118"/>
          </a:xfrm>
          <a:prstGeom prst="rect">
            <a:avLst/>
          </a:prstGeom>
        </p:spPr>
        <p:txBody>
          <a:bodyPr>
            <a:normAutofit lnSpcReduction="10000"/>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F0000"/>
                </a:solidFill>
                <a:latin typeface="+mj-lt"/>
              </a:rPr>
              <a:t>AI and Art</a:t>
            </a:r>
          </a:p>
        </p:txBody>
      </p:sp>
      <p:sp>
        <p:nvSpPr>
          <p:cNvPr id="10" name="Text Placeholder 10">
            <a:extLst>
              <a:ext uri="{FF2B5EF4-FFF2-40B4-BE49-F238E27FC236}">
                <a16:creationId xmlns:a16="http://schemas.microsoft.com/office/drawing/2014/main" id="{AF85E16F-742B-4F94-85C0-CEE6F7493DED}"/>
              </a:ext>
            </a:extLst>
          </p:cNvPr>
          <p:cNvSpPr txBox="1">
            <a:spLocks/>
          </p:cNvSpPr>
          <p:nvPr/>
        </p:nvSpPr>
        <p:spPr>
          <a:xfrm>
            <a:off x="838200" y="2306507"/>
            <a:ext cx="4114289" cy="3093976"/>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2"/>
                </a:solidFill>
                <a:latin typeface="+mj-lt"/>
              </a:rPr>
              <a:t>There are many ways in which AI </a:t>
            </a:r>
            <a:r>
              <a:rPr lang="en-US">
                <a:solidFill>
                  <a:schemeClr val="tx2"/>
                </a:solidFill>
                <a:latin typeface="+mj-lt"/>
              </a:rPr>
              <a:t>technology has evolved </a:t>
            </a:r>
            <a:r>
              <a:rPr lang="en-US" dirty="0">
                <a:solidFill>
                  <a:schemeClr val="tx2"/>
                </a:solidFill>
                <a:latin typeface="+mj-lt"/>
              </a:rPr>
              <a:t>and come to impact both artists and individuals.</a:t>
            </a:r>
          </a:p>
        </p:txBody>
      </p:sp>
      <p:graphicFrame>
        <p:nvGraphicFramePr>
          <p:cNvPr id="11" name="SmartArt Placeholder 3">
            <a:extLst>
              <a:ext uri="{FF2B5EF4-FFF2-40B4-BE49-F238E27FC236}">
                <a16:creationId xmlns:a16="http://schemas.microsoft.com/office/drawing/2014/main" id="{95BEDBEF-2C32-4EF5-9019-B23E1640CB07}"/>
              </a:ext>
            </a:extLst>
          </p:cNvPr>
          <p:cNvGraphicFramePr>
            <a:graphicFrameLocks/>
          </p:cNvGraphicFramePr>
          <p:nvPr>
            <p:extLst>
              <p:ext uri="{D42A27DB-BD31-4B8C-83A1-F6EECF244321}">
                <p14:modId xmlns:p14="http://schemas.microsoft.com/office/powerpoint/2010/main" val="585187592"/>
              </p:ext>
            </p:extLst>
          </p:nvPr>
        </p:nvGraphicFramePr>
        <p:xfrm>
          <a:off x="5486400" y="380999"/>
          <a:ext cx="5867400" cy="65905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78266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ackground pattern&#10;&#10;Description automatically generated">
            <a:extLst>
              <a:ext uri="{FF2B5EF4-FFF2-40B4-BE49-F238E27FC236}">
                <a16:creationId xmlns:a16="http://schemas.microsoft.com/office/drawing/2014/main" id="{1DE7CB3A-E900-42DC-B338-B92400143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4">
            <a:extLst>
              <a:ext uri="{FF2B5EF4-FFF2-40B4-BE49-F238E27FC236}">
                <a16:creationId xmlns:a16="http://schemas.microsoft.com/office/drawing/2014/main" id="{CCA31737-CD25-4F39-A5C7-8F2634111BDC}"/>
              </a:ext>
            </a:extLst>
          </p:cNvPr>
          <p:cNvSpPr txBox="1">
            <a:spLocks/>
          </p:cNvSpPr>
          <p:nvPr/>
        </p:nvSpPr>
        <p:spPr>
          <a:xfrm>
            <a:off x="876300" y="-297657"/>
            <a:ext cx="6411259" cy="1325563"/>
          </a:xfrm>
          <a:prstGeom prst="rect">
            <a:avLst/>
          </a:prstGeom>
        </p:spPr>
        <p:txBody>
          <a:bodyPr anchor="b"/>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sz="3600" dirty="0">
                <a:latin typeface="+mj-lt"/>
              </a:rPr>
              <a:t>References</a:t>
            </a:r>
          </a:p>
        </p:txBody>
      </p:sp>
      <p:sp>
        <p:nvSpPr>
          <p:cNvPr id="7" name="Content Placeholder 5">
            <a:extLst>
              <a:ext uri="{FF2B5EF4-FFF2-40B4-BE49-F238E27FC236}">
                <a16:creationId xmlns:a16="http://schemas.microsoft.com/office/drawing/2014/main" id="{AA18C968-65F6-4391-91B7-84A91600B65E}"/>
              </a:ext>
            </a:extLst>
          </p:cNvPr>
          <p:cNvSpPr txBox="1">
            <a:spLocks/>
          </p:cNvSpPr>
          <p:nvPr/>
        </p:nvSpPr>
        <p:spPr>
          <a:xfrm>
            <a:off x="653306" y="1325563"/>
            <a:ext cx="6857246" cy="5167312"/>
          </a:xfrm>
          <a:prstGeom prst="rect">
            <a:avLst/>
          </a:prstGeom>
        </p:spPr>
        <p:txBody>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tx2"/>
                </a:solidFill>
                <a:latin typeface="+mj-lt"/>
              </a:rPr>
              <a:t>PowerPoint Template - </a:t>
            </a:r>
            <a:r>
              <a:rPr lang="en-US" sz="1200" dirty="0">
                <a:solidFill>
                  <a:srgbClr val="000077"/>
                </a:solidFill>
                <a:latin typeface="+mj-lt"/>
                <a:hlinkClick r:id="rId3">
                  <a:extLst>
                    <a:ext uri="{A12FA001-AC4F-418D-AE19-62706E023703}">
                      <ahyp:hlinkClr xmlns:ahyp="http://schemas.microsoft.com/office/drawing/2018/hyperlinkcolor" val="tx"/>
                    </a:ext>
                  </a:extLst>
                </a:hlinkClick>
              </a:rPr>
              <a:t>Pastel Pattern Presentation Template (Free Sample) on </a:t>
            </a:r>
            <a:r>
              <a:rPr lang="en-US" sz="1200" dirty="0" err="1">
                <a:solidFill>
                  <a:schemeClr val="tx2"/>
                </a:solidFill>
                <a:latin typeface="+mj-lt"/>
                <a:hlinkClick r:id="rId3">
                  <a:extLst>
                    <a:ext uri="{A12FA001-AC4F-418D-AE19-62706E023703}">
                      <ahyp:hlinkClr xmlns:ahyp="http://schemas.microsoft.com/office/drawing/2018/hyperlinkcolor" val="tx"/>
                    </a:ext>
                  </a:extLst>
                </a:hlinkClick>
              </a:rPr>
              <a:t>Behance</a:t>
            </a:r>
            <a:endParaRPr lang="en-US" sz="1200" dirty="0">
              <a:solidFill>
                <a:schemeClr val="tx2"/>
              </a:solidFill>
              <a:latin typeface="+mj-lt"/>
            </a:endParaRPr>
          </a:p>
          <a:p>
            <a:pPr marL="457200" marR="0" indent="-400050">
              <a:lnSpc>
                <a:spcPct val="200000"/>
              </a:lnSpc>
              <a:spcBef>
                <a:spcPts val="0"/>
              </a:spcBef>
              <a:spcAft>
                <a:spcPts val="0"/>
              </a:spcAft>
            </a:pPr>
            <a:r>
              <a:rPr lang="en-US" sz="1200" kern="0" dirty="0" err="1">
                <a:solidFill>
                  <a:schemeClr val="tx2"/>
                </a:solidFill>
                <a:effectLst/>
                <a:latin typeface="+mj-lt"/>
                <a:ea typeface="Times New Roman" panose="02020603050405020304" pitchFamily="18" charset="0"/>
                <a:cs typeface="Times New Roman" panose="02020603050405020304" pitchFamily="18" charset="0"/>
              </a:rPr>
              <a:t>Benney</a:t>
            </a:r>
            <a:r>
              <a:rPr lang="en-US" sz="1200" kern="0" dirty="0">
                <a:solidFill>
                  <a:schemeClr val="tx2"/>
                </a:solidFill>
                <a:effectLst/>
                <a:latin typeface="+mj-lt"/>
                <a:ea typeface="Times New Roman" panose="02020603050405020304" pitchFamily="18" charset="0"/>
                <a:cs typeface="Times New Roman" panose="02020603050405020304" pitchFamily="18" charset="0"/>
              </a:rPr>
              <a:t>, Marnie, and Pete Kistler. “Artificial Intelligence Timeline [UPDATED 2020].”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AIArtists.org</a:t>
            </a:r>
            <a:r>
              <a:rPr lang="en-US" sz="1200" kern="0" dirty="0">
                <a:solidFill>
                  <a:schemeClr val="tx2"/>
                </a:solidFill>
                <a:effectLst/>
                <a:latin typeface="+mj-lt"/>
                <a:ea typeface="Times New Roman" panose="02020603050405020304" pitchFamily="18" charset="0"/>
                <a:cs typeface="Times New Roman" panose="02020603050405020304" pitchFamily="18" charset="0"/>
              </a:rPr>
              <a:t>, 2020, aiartists.org/ai-timeline-art.</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Clarke, Madeline. “What Is an AI Art Generator? Features, Benefits and More.”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TechRepublic</a:t>
            </a:r>
            <a:r>
              <a:rPr lang="en-US" sz="1200" kern="0" dirty="0">
                <a:solidFill>
                  <a:schemeClr val="tx2"/>
                </a:solidFill>
                <a:effectLst/>
                <a:latin typeface="+mj-lt"/>
                <a:ea typeface="Times New Roman" panose="02020603050405020304" pitchFamily="18" charset="0"/>
                <a:cs typeface="Times New Roman" panose="02020603050405020304" pitchFamily="18" charset="0"/>
              </a:rPr>
              <a:t>, 13 Sept. 2023, www.techrepublic.com/article/what-is-ai-art-generator/#what-are-some-business-use-cases-of-ai-art-generators.</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err="1">
                <a:solidFill>
                  <a:schemeClr val="tx2"/>
                </a:solidFill>
                <a:effectLst/>
                <a:latin typeface="+mj-lt"/>
                <a:ea typeface="Times New Roman" panose="02020603050405020304" pitchFamily="18" charset="0"/>
                <a:cs typeface="Times New Roman" panose="02020603050405020304" pitchFamily="18" charset="0"/>
              </a:rPr>
              <a:t>DeJausserand</a:t>
            </a:r>
            <a:r>
              <a:rPr lang="en-US" sz="1200" kern="0" dirty="0">
                <a:solidFill>
                  <a:schemeClr val="tx2"/>
                </a:solidFill>
                <a:effectLst/>
                <a:latin typeface="+mj-lt"/>
                <a:ea typeface="Times New Roman" panose="02020603050405020304" pitchFamily="18" charset="0"/>
                <a:cs typeface="Times New Roman" panose="02020603050405020304" pitchFamily="18" charset="0"/>
              </a:rPr>
              <a:t>, Madyson. “Art Trend of 2022: How AI Art Emerged and Polarized the Art World.”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My Modern Met</a:t>
            </a:r>
            <a:r>
              <a:rPr lang="en-US" sz="1200" kern="0" dirty="0">
                <a:solidFill>
                  <a:schemeClr val="tx2"/>
                </a:solidFill>
                <a:effectLst/>
                <a:latin typeface="+mj-lt"/>
                <a:ea typeface="Times New Roman" panose="02020603050405020304" pitchFamily="18" charset="0"/>
                <a:cs typeface="Times New Roman" panose="02020603050405020304" pitchFamily="18" charset="0"/>
              </a:rPr>
              <a:t>, 7 Dec. 2022, mymodernmet.com/ai-art-2022/.</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Garcia, Chris. “Harold Cohen and AARON—a 40-Year Collaboration.”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Computer History Museum</a:t>
            </a:r>
            <a:r>
              <a:rPr lang="en-US" sz="1200" kern="0" dirty="0">
                <a:solidFill>
                  <a:schemeClr val="tx2"/>
                </a:solidFill>
                <a:effectLst/>
                <a:latin typeface="+mj-lt"/>
                <a:ea typeface="Times New Roman" panose="02020603050405020304" pitchFamily="18" charset="0"/>
                <a:cs typeface="Times New Roman" panose="02020603050405020304" pitchFamily="18" charset="0"/>
              </a:rPr>
              <a:t>, 23 Aug. 2016, computerhistory.org/blog/harold-cohen-and-aaron-a-40-year-collaboration/.</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Kan, Michael. “Artists Drop Twitter over Elon Musk’s Plan to Train His AI Project on Tweets.”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PCMAG</a:t>
            </a:r>
            <a:r>
              <a:rPr lang="en-US" sz="1200" kern="0" dirty="0">
                <a:solidFill>
                  <a:schemeClr val="tx2"/>
                </a:solidFill>
                <a:effectLst/>
                <a:latin typeface="+mj-lt"/>
                <a:ea typeface="Times New Roman" panose="02020603050405020304" pitchFamily="18" charset="0"/>
                <a:cs typeface="Times New Roman" panose="02020603050405020304" pitchFamily="18" charset="0"/>
              </a:rPr>
              <a:t>, 1 Aug. 2023, www.pcmag.com/news/artists-drop-twitter-over-elon-musks-plan-to-train-his-ai-project-on-tweets.</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0" indent="0">
              <a:buNone/>
            </a:pPr>
            <a:endParaRPr lang="en-US" sz="1200" dirty="0">
              <a:solidFill>
                <a:schemeClr val="tx2"/>
              </a:solidFill>
              <a:latin typeface="+mj-lt"/>
            </a:endParaRPr>
          </a:p>
        </p:txBody>
      </p:sp>
    </p:spTree>
    <p:extLst>
      <p:ext uri="{BB962C8B-B14F-4D97-AF65-F5344CB8AC3E}">
        <p14:creationId xmlns:p14="http://schemas.microsoft.com/office/powerpoint/2010/main" val="1328894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ackground pattern&#10;&#10;Description automatically generated">
            <a:extLst>
              <a:ext uri="{FF2B5EF4-FFF2-40B4-BE49-F238E27FC236}">
                <a16:creationId xmlns:a16="http://schemas.microsoft.com/office/drawing/2014/main" id="{1DE7CB3A-E900-42DC-B338-B9240014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4">
            <a:extLst>
              <a:ext uri="{FF2B5EF4-FFF2-40B4-BE49-F238E27FC236}">
                <a16:creationId xmlns:a16="http://schemas.microsoft.com/office/drawing/2014/main" id="{CCA31737-CD25-4F39-A5C7-8F2634111BDC}"/>
              </a:ext>
            </a:extLst>
          </p:cNvPr>
          <p:cNvSpPr txBox="1">
            <a:spLocks/>
          </p:cNvSpPr>
          <p:nvPr/>
        </p:nvSpPr>
        <p:spPr>
          <a:xfrm>
            <a:off x="838200" y="-297657"/>
            <a:ext cx="6411259" cy="1325563"/>
          </a:xfrm>
          <a:prstGeom prst="rect">
            <a:avLst/>
          </a:prstGeom>
        </p:spPr>
        <p:txBody>
          <a:bodyPr anchor="b"/>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sz="3600" dirty="0">
                <a:latin typeface="+mj-lt"/>
              </a:rPr>
              <a:t>References (pg.2)</a:t>
            </a:r>
          </a:p>
        </p:txBody>
      </p:sp>
      <p:sp>
        <p:nvSpPr>
          <p:cNvPr id="7" name="Content Placeholder 5">
            <a:extLst>
              <a:ext uri="{FF2B5EF4-FFF2-40B4-BE49-F238E27FC236}">
                <a16:creationId xmlns:a16="http://schemas.microsoft.com/office/drawing/2014/main" id="{AA18C968-65F6-4391-91B7-84A91600B65E}"/>
              </a:ext>
            </a:extLst>
          </p:cNvPr>
          <p:cNvSpPr txBox="1">
            <a:spLocks/>
          </p:cNvSpPr>
          <p:nvPr/>
        </p:nvSpPr>
        <p:spPr>
          <a:xfrm>
            <a:off x="467138" y="1027906"/>
            <a:ext cx="7444409" cy="5586779"/>
          </a:xfrm>
          <a:prstGeom prst="rect">
            <a:avLst/>
          </a:prstGeom>
        </p:spPr>
        <p:txBody>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a:t>
            </a:r>
            <a:r>
              <a:rPr lang="en-US" sz="1200" kern="0" dirty="0" err="1">
                <a:solidFill>
                  <a:schemeClr val="tx2"/>
                </a:solidFill>
                <a:effectLst/>
                <a:latin typeface="+mj-lt"/>
                <a:ea typeface="Times New Roman" panose="02020603050405020304" pitchFamily="18" charset="0"/>
                <a:cs typeface="Times New Roman" panose="02020603050405020304" pitchFamily="18" charset="0"/>
              </a:rPr>
              <a:t>Maillardet’s</a:t>
            </a:r>
            <a:r>
              <a:rPr lang="en-US" sz="1200" kern="0" dirty="0">
                <a:solidFill>
                  <a:schemeClr val="tx2"/>
                </a:solidFill>
                <a:effectLst/>
                <a:latin typeface="+mj-lt"/>
                <a:ea typeface="Times New Roman" panose="02020603050405020304" pitchFamily="18" charset="0"/>
                <a:cs typeface="Times New Roman" panose="02020603050405020304" pitchFamily="18" charset="0"/>
              </a:rPr>
              <a:t> Automaton | the Franklin Institute.”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Www.fi.edu</a:t>
            </a:r>
            <a:r>
              <a:rPr lang="en-US" sz="1200" kern="0" dirty="0">
                <a:solidFill>
                  <a:schemeClr val="tx2"/>
                </a:solidFill>
                <a:effectLst/>
                <a:latin typeface="+mj-lt"/>
                <a:ea typeface="Times New Roman" panose="02020603050405020304" pitchFamily="18" charset="0"/>
                <a:cs typeface="Times New Roman" panose="02020603050405020304" pitchFamily="18" charset="0"/>
              </a:rPr>
              <a:t>, www.fi.edu/en/history-resources/automaton.</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Mello-Klein, Cody. “Artificial Intelligence Is Here in Our Entertainment. What Does That Mean for the Future of the Arts?”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News @ Northeastern</a:t>
            </a:r>
            <a:r>
              <a:rPr lang="en-US" sz="1200" kern="0" dirty="0">
                <a:solidFill>
                  <a:schemeClr val="tx2"/>
                </a:solidFill>
                <a:effectLst/>
                <a:latin typeface="+mj-lt"/>
                <a:ea typeface="Times New Roman" panose="02020603050405020304" pitchFamily="18" charset="0"/>
                <a:cs typeface="Times New Roman" panose="02020603050405020304" pitchFamily="18" charset="0"/>
              </a:rPr>
              <a:t>, 9 Sept. 2022, news.northeastern.edu/2022/09/09/art-and-ai/.</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Raya </a:t>
            </a:r>
            <a:r>
              <a:rPr lang="en-US" sz="1200" kern="0" dirty="0" err="1">
                <a:solidFill>
                  <a:schemeClr val="tx2"/>
                </a:solidFill>
                <a:effectLst/>
                <a:latin typeface="+mj-lt"/>
                <a:ea typeface="Times New Roman" panose="02020603050405020304" pitchFamily="18" charset="0"/>
                <a:cs typeface="Times New Roman" panose="02020603050405020304" pitchFamily="18" charset="0"/>
              </a:rPr>
              <a:t>Bidshahri</a:t>
            </a:r>
            <a:r>
              <a:rPr lang="en-US" sz="1200" kern="0" dirty="0">
                <a:solidFill>
                  <a:schemeClr val="tx2"/>
                </a:solidFill>
                <a:effectLst/>
                <a:latin typeface="+mj-lt"/>
                <a:ea typeface="Times New Roman" panose="02020603050405020304" pitchFamily="18" charset="0"/>
                <a:cs typeface="Times New Roman" panose="02020603050405020304" pitchFamily="18" charset="0"/>
              </a:rPr>
              <a:t>. “The Rise of AI Art—and What It Means for Human Creativity.”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Singularity Hub</a:t>
            </a:r>
            <a:r>
              <a:rPr lang="en-US" sz="1200" kern="0" dirty="0">
                <a:solidFill>
                  <a:schemeClr val="tx2"/>
                </a:solidFill>
                <a:effectLst/>
                <a:latin typeface="+mj-lt"/>
                <a:ea typeface="Times New Roman" panose="02020603050405020304" pitchFamily="18" charset="0"/>
                <a:cs typeface="Times New Roman" panose="02020603050405020304" pitchFamily="18" charset="0"/>
              </a:rPr>
              <a:t>, 17 June 2019, singularityhub.com/2019/06/17/the-rise-of-ai-art-and-what-it-means-for-human-creativity/.</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Rea, Naomi. “How Did A.I. Art Evolve? Here’s a 5,000-Year Timeline of Artists Employing Artificial Intelligence, from the Ancient Inca to Modern-Day GANs.” </a:t>
            </a:r>
            <a:r>
              <a:rPr lang="en-US" sz="1200" i="1" kern="0" dirty="0" err="1">
                <a:solidFill>
                  <a:schemeClr val="tx2"/>
                </a:solidFill>
                <a:effectLst/>
                <a:latin typeface="+mj-lt"/>
                <a:ea typeface="Times New Roman" panose="02020603050405020304" pitchFamily="18" charset="0"/>
                <a:cs typeface="Times New Roman" panose="02020603050405020304" pitchFamily="18" charset="0"/>
              </a:rPr>
              <a:t>Artnet</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 News</a:t>
            </a:r>
            <a:r>
              <a:rPr lang="en-US" sz="1200" kern="0" dirty="0">
                <a:solidFill>
                  <a:schemeClr val="tx2"/>
                </a:solidFill>
                <a:effectLst/>
                <a:latin typeface="+mj-lt"/>
                <a:ea typeface="Times New Roman" panose="02020603050405020304" pitchFamily="18" charset="0"/>
                <a:cs typeface="Times New Roman" panose="02020603050405020304" pitchFamily="18" charset="0"/>
              </a:rPr>
              <a:t>, 16 Dec. 2021, news.artnet.com/art-world/artificial-intelligence-art-history-2045520.</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Small, Zachary. “Black Artists Say A.I. Shows Bias, with Algorithms Erasing Their History.”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The New York Times</a:t>
            </a:r>
            <a:r>
              <a:rPr lang="en-US" sz="1200" kern="0" dirty="0">
                <a:solidFill>
                  <a:schemeClr val="tx2"/>
                </a:solidFill>
                <a:effectLst/>
                <a:latin typeface="+mj-lt"/>
                <a:ea typeface="Times New Roman" panose="02020603050405020304" pitchFamily="18" charset="0"/>
                <a:cs typeface="Times New Roman" panose="02020603050405020304" pitchFamily="18" charset="0"/>
              </a:rPr>
              <a:t>, 4 July 2023, www.nytimes.com/2023/07/04/arts/design/black-artists-bias-ai.html.</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Yup, Kayla. “What AI Art Means for Society, according to Yale Experts.”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Yale Daily News</a:t>
            </a:r>
            <a:r>
              <a:rPr lang="en-US" sz="1200" kern="0" dirty="0">
                <a:solidFill>
                  <a:schemeClr val="tx2"/>
                </a:solidFill>
                <a:effectLst/>
                <a:latin typeface="+mj-lt"/>
                <a:ea typeface="Times New Roman" panose="02020603050405020304" pitchFamily="18" charset="0"/>
                <a:cs typeface="Times New Roman" panose="02020603050405020304" pitchFamily="18" charset="0"/>
              </a:rPr>
              <a:t>, 23 Jan. 2023, yaledailynews.com/blog/2023/01/23/what-ai-art-means-for-society-according-to-yale-experts/.</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6838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ackground pattern&#10;&#10;Description automatically generated">
            <a:extLst>
              <a:ext uri="{FF2B5EF4-FFF2-40B4-BE49-F238E27FC236}">
                <a16:creationId xmlns:a16="http://schemas.microsoft.com/office/drawing/2014/main" id="{1DE7CB3A-E900-42DC-B338-B9240014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4">
            <a:extLst>
              <a:ext uri="{FF2B5EF4-FFF2-40B4-BE49-F238E27FC236}">
                <a16:creationId xmlns:a16="http://schemas.microsoft.com/office/drawing/2014/main" id="{CCA31737-CD25-4F39-A5C7-8F2634111BDC}"/>
              </a:ext>
            </a:extLst>
          </p:cNvPr>
          <p:cNvSpPr txBox="1">
            <a:spLocks/>
          </p:cNvSpPr>
          <p:nvPr/>
        </p:nvSpPr>
        <p:spPr>
          <a:xfrm>
            <a:off x="838200" y="681037"/>
            <a:ext cx="6411259" cy="1325563"/>
          </a:xfrm>
          <a:prstGeom prst="rect">
            <a:avLst/>
          </a:prstGeom>
        </p:spPr>
        <p:txBody>
          <a:bodyPr anchor="b"/>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sz="3600" dirty="0">
                <a:latin typeface="+mj-lt"/>
              </a:rPr>
              <a:t>ART</a:t>
            </a:r>
          </a:p>
        </p:txBody>
      </p:sp>
      <p:sp>
        <p:nvSpPr>
          <p:cNvPr id="7" name="Content Placeholder 5">
            <a:extLst>
              <a:ext uri="{FF2B5EF4-FFF2-40B4-BE49-F238E27FC236}">
                <a16:creationId xmlns:a16="http://schemas.microsoft.com/office/drawing/2014/main" id="{AA18C968-65F6-4391-91B7-84A91600B65E}"/>
              </a:ext>
            </a:extLst>
          </p:cNvPr>
          <p:cNvSpPr txBox="1">
            <a:spLocks/>
          </p:cNvSpPr>
          <p:nvPr/>
        </p:nvSpPr>
        <p:spPr>
          <a:xfrm>
            <a:off x="838200" y="1825625"/>
            <a:ext cx="6857246" cy="4351338"/>
          </a:xfrm>
          <a:prstGeom prst="rect">
            <a:avLst/>
          </a:prstGeom>
        </p:spPr>
        <p:txBody>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111111"/>
                </a:solidFill>
                <a:effectLst/>
                <a:latin typeface="+mj-lt"/>
                <a:ea typeface="Calibri" panose="020F0502020204030204" pitchFamily="34" charset="0"/>
              </a:rPr>
              <a:t>“The expression or application of human creative skill and imagination.”</a:t>
            </a:r>
          </a:p>
          <a:p>
            <a:pPr marL="0" indent="0">
              <a:buNone/>
            </a:pPr>
            <a:endParaRPr lang="en-US" sz="1800" dirty="0">
              <a:solidFill>
                <a:srgbClr val="111111"/>
              </a:solidFill>
              <a:latin typeface="+mj-lt"/>
              <a:ea typeface="Calibri" panose="020F0502020204030204" pitchFamily="34" charset="0"/>
            </a:endParaRPr>
          </a:p>
        </p:txBody>
      </p:sp>
      <p:sp>
        <p:nvSpPr>
          <p:cNvPr id="3" name="TextBox 2">
            <a:extLst>
              <a:ext uri="{FF2B5EF4-FFF2-40B4-BE49-F238E27FC236}">
                <a16:creationId xmlns:a16="http://schemas.microsoft.com/office/drawing/2014/main" id="{6FAD839F-C73D-AE96-0023-53BC97DACFE7}"/>
              </a:ext>
            </a:extLst>
          </p:cNvPr>
          <p:cNvSpPr txBox="1"/>
          <p:nvPr/>
        </p:nvSpPr>
        <p:spPr>
          <a:xfrm>
            <a:off x="838200" y="2782669"/>
            <a:ext cx="626012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tx2"/>
                </a:solidFill>
                <a:effectLst/>
                <a:uLnTx/>
                <a:uFillTx/>
                <a:latin typeface="Biryani Black"/>
                <a:ea typeface="+mn-ea"/>
                <a:cs typeface="+mn-cs"/>
              </a:rPr>
              <a:t>ARTIFICIAL INTELLIGENCE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11111"/>
                </a:solidFill>
                <a:effectLst/>
                <a:uLnTx/>
                <a:uFillTx/>
                <a:latin typeface="Biryani Black"/>
                <a:ea typeface="Calibri" panose="020F0502020204030204" pitchFamily="34" charset="0"/>
                <a:cs typeface="+mn-cs"/>
              </a:rPr>
              <a:t>“The simulation of human intelligence in machines.”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chemeClr val="tx2"/>
              </a:solidFill>
              <a:effectLst/>
              <a:uLnTx/>
              <a:uFillTx/>
              <a:latin typeface="Biryani Black"/>
              <a:ea typeface="+mn-ea"/>
              <a:cs typeface="+mn-cs"/>
            </a:endParaRPr>
          </a:p>
        </p:txBody>
      </p:sp>
      <p:sp>
        <p:nvSpPr>
          <p:cNvPr id="8" name="TextBox 7">
            <a:extLst>
              <a:ext uri="{FF2B5EF4-FFF2-40B4-BE49-F238E27FC236}">
                <a16:creationId xmlns:a16="http://schemas.microsoft.com/office/drawing/2014/main" id="{FF40FD05-6DD9-7ADD-0A76-20E3124F903A}"/>
              </a:ext>
            </a:extLst>
          </p:cNvPr>
          <p:cNvSpPr txBox="1"/>
          <p:nvPr/>
        </p:nvSpPr>
        <p:spPr>
          <a:xfrm>
            <a:off x="838200" y="4231261"/>
            <a:ext cx="6260122"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77"/>
                </a:solidFill>
                <a:effectLst/>
                <a:uLnTx/>
                <a:uFillTx/>
                <a:latin typeface="Biryani Black"/>
                <a:ea typeface="+mn-ea"/>
                <a:cs typeface="+mn-cs"/>
              </a:rPr>
              <a:t>AI 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11111"/>
                </a:solidFill>
                <a:effectLst/>
                <a:uLnTx/>
                <a:uFillTx/>
                <a:latin typeface="Biryani Black"/>
                <a:ea typeface="Calibri" panose="020F0502020204030204" pitchFamily="34" charset="0"/>
                <a:cs typeface="+mn-cs"/>
              </a:rPr>
              <a:t>“The simulation of the expression or application of human</a:t>
            </a:r>
            <a:r>
              <a:rPr lang="en-US" dirty="0">
                <a:solidFill>
                  <a:srgbClr val="111111"/>
                </a:solidFill>
                <a:latin typeface="Biryani Black"/>
                <a:ea typeface="Calibri" panose="020F0502020204030204" pitchFamily="34" charset="0"/>
              </a:rPr>
              <a:t> skill and imagination</a:t>
            </a:r>
            <a:r>
              <a:rPr kumimoji="0" lang="en-US" sz="1800" b="0" i="0" u="none" strike="noStrike" kern="1200" cap="none" spc="0" normalizeH="0" baseline="0" noProof="0" dirty="0">
                <a:ln>
                  <a:noFill/>
                </a:ln>
                <a:solidFill>
                  <a:srgbClr val="111111"/>
                </a:solidFill>
                <a:effectLst/>
                <a:uLnTx/>
                <a:uFillTx/>
                <a:latin typeface="Biryani Black"/>
                <a:ea typeface="Calibri" panose="020F0502020204030204" pitchFamily="34" charset="0"/>
                <a:cs typeface="+mn-cs"/>
              </a:rPr>
              <a:t> in machines.”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77"/>
              </a:solidFill>
              <a:effectLst/>
              <a:uLnTx/>
              <a:uFillTx/>
              <a:latin typeface="Biryani Black"/>
              <a:ea typeface="+mn-ea"/>
              <a:cs typeface="+mn-cs"/>
            </a:endParaRPr>
          </a:p>
        </p:txBody>
      </p:sp>
    </p:spTree>
    <p:extLst>
      <p:ext uri="{BB962C8B-B14F-4D97-AF65-F5344CB8AC3E}">
        <p14:creationId xmlns:p14="http://schemas.microsoft.com/office/powerpoint/2010/main" val="1629895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BE9456EF-33B9-4778-B6CE-2B6BE9C3C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E5BC8D0F-486B-401D-BE75-2E25E1C4597A}"/>
              </a:ext>
            </a:extLst>
          </p:cNvPr>
          <p:cNvSpPr txBox="1">
            <a:spLocks/>
          </p:cNvSpPr>
          <p:nvPr/>
        </p:nvSpPr>
        <p:spPr>
          <a:xfrm>
            <a:off x="5213838" y="540982"/>
            <a:ext cx="1764323" cy="852897"/>
          </a:xfrm>
          <a:prstGeom prst="rect">
            <a:avLst/>
          </a:prstGeom>
        </p:spPr>
        <p:txBody>
          <a:bodyPr anchor="b"/>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u="sng" dirty="0">
                <a:latin typeface="+mj-lt"/>
              </a:rPr>
              <a:t>GAN</a:t>
            </a:r>
          </a:p>
        </p:txBody>
      </p:sp>
      <p:sp>
        <p:nvSpPr>
          <p:cNvPr id="8" name="Text Placeholder 3">
            <a:extLst>
              <a:ext uri="{FF2B5EF4-FFF2-40B4-BE49-F238E27FC236}">
                <a16:creationId xmlns:a16="http://schemas.microsoft.com/office/drawing/2014/main" id="{06CCC9C6-1182-4CA8-AE9D-3D21B6E5C38D}"/>
              </a:ext>
            </a:extLst>
          </p:cNvPr>
          <p:cNvSpPr txBox="1">
            <a:spLocks/>
          </p:cNvSpPr>
          <p:nvPr/>
        </p:nvSpPr>
        <p:spPr>
          <a:xfrm>
            <a:off x="6492875" y="1724471"/>
            <a:ext cx="4860925" cy="3550913"/>
          </a:xfrm>
          <a:prstGeom prst="rect">
            <a:avLst/>
          </a:prstGeom>
        </p:spPr>
        <p:txBody>
          <a:bodyPr>
            <a:no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111111"/>
                </a:solidFill>
                <a:latin typeface="+mj-lt"/>
                <a:ea typeface="Calibri" panose="020F0502020204030204" pitchFamily="34" charset="0"/>
              </a:rPr>
              <a:t>G</a:t>
            </a:r>
            <a:r>
              <a:rPr lang="en-US" sz="1800" dirty="0">
                <a:solidFill>
                  <a:srgbClr val="111111"/>
                </a:solidFill>
                <a:effectLst/>
                <a:latin typeface="+mj-lt"/>
                <a:ea typeface="Calibri" panose="020F0502020204030204" pitchFamily="34" charset="0"/>
              </a:rPr>
              <a:t>enerates images based on the prompt given by the user, as well as provided data</a:t>
            </a:r>
          </a:p>
          <a:p>
            <a:r>
              <a:rPr lang="en-US" sz="1800" dirty="0">
                <a:solidFill>
                  <a:srgbClr val="111111"/>
                </a:solidFill>
                <a:latin typeface="+mj-lt"/>
                <a:ea typeface="Calibri" panose="020F0502020204030204" pitchFamily="34" charset="0"/>
              </a:rPr>
              <a:t>A</a:t>
            </a:r>
            <a:r>
              <a:rPr lang="en-US" sz="1800" dirty="0">
                <a:solidFill>
                  <a:srgbClr val="111111"/>
                </a:solidFill>
                <a:effectLst/>
                <a:latin typeface="+mj-lt"/>
                <a:ea typeface="Calibri" panose="020F0502020204030204" pitchFamily="34" charset="0"/>
              </a:rPr>
              <a:t>ttempts to discriminate between what is from the data set and what was created by the generator</a:t>
            </a:r>
          </a:p>
          <a:p>
            <a:r>
              <a:rPr lang="en-US" sz="1800" dirty="0">
                <a:solidFill>
                  <a:srgbClr val="111111"/>
                </a:solidFill>
                <a:latin typeface="+mj-lt"/>
                <a:ea typeface="Calibri" panose="020F0502020204030204" pitchFamily="34" charset="0"/>
              </a:rPr>
              <a:t>T</a:t>
            </a:r>
            <a:r>
              <a:rPr lang="en-US" sz="1800" dirty="0">
                <a:solidFill>
                  <a:srgbClr val="111111"/>
                </a:solidFill>
                <a:effectLst/>
                <a:latin typeface="+mj-lt"/>
                <a:ea typeface="Calibri" panose="020F0502020204030204" pitchFamily="34" charset="0"/>
              </a:rPr>
              <a:t>his the system trains itself to improve how it generates new instances of the provided data and in a way that adheres to the prompt</a:t>
            </a:r>
            <a:endParaRPr lang="en-US" sz="2800" dirty="0">
              <a:latin typeface="+mj-lt"/>
              <a:cs typeface="Aharoni" panose="02010803020104030203" pitchFamily="2" charset="-79"/>
            </a:endParaRPr>
          </a:p>
        </p:txBody>
      </p:sp>
      <p:sp>
        <p:nvSpPr>
          <p:cNvPr id="9" name="Text Placeholder 14">
            <a:extLst>
              <a:ext uri="{FF2B5EF4-FFF2-40B4-BE49-F238E27FC236}">
                <a16:creationId xmlns:a16="http://schemas.microsoft.com/office/drawing/2014/main" id="{39C3F27F-1BB9-425A-AC90-F3B3F786E6E4}"/>
              </a:ext>
            </a:extLst>
          </p:cNvPr>
          <p:cNvSpPr txBox="1">
            <a:spLocks/>
          </p:cNvSpPr>
          <p:nvPr/>
        </p:nvSpPr>
        <p:spPr>
          <a:xfrm>
            <a:off x="6492875" y="3988993"/>
            <a:ext cx="4860925" cy="2135646"/>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endParaRPr lang="en-US" sz="2000" dirty="0">
              <a:solidFill>
                <a:schemeClr val="tx2"/>
              </a:solidFill>
              <a:latin typeface="Avenir Next LT Pro Light" panose="020B0304020202020204" pitchFamily="34" charset="0"/>
            </a:endParaRPr>
          </a:p>
        </p:txBody>
      </p:sp>
      <p:sp>
        <p:nvSpPr>
          <p:cNvPr id="3" name="TextBox 2">
            <a:extLst>
              <a:ext uri="{FF2B5EF4-FFF2-40B4-BE49-F238E27FC236}">
                <a16:creationId xmlns:a16="http://schemas.microsoft.com/office/drawing/2014/main" id="{C1E3E57B-C86B-9AC3-BC72-88345363E67C}"/>
              </a:ext>
            </a:extLst>
          </p:cNvPr>
          <p:cNvSpPr txBox="1"/>
          <p:nvPr/>
        </p:nvSpPr>
        <p:spPr>
          <a:xfrm>
            <a:off x="5699126" y="1274343"/>
            <a:ext cx="626012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Biryani Black"/>
                <a:ea typeface="+mn-ea"/>
                <a:cs typeface="+mn-cs"/>
              </a:rPr>
              <a:t>General Adversarial Network</a:t>
            </a:r>
          </a:p>
        </p:txBody>
      </p:sp>
    </p:spTree>
    <p:extLst>
      <p:ext uri="{BB962C8B-B14F-4D97-AF65-F5344CB8AC3E}">
        <p14:creationId xmlns:p14="http://schemas.microsoft.com/office/powerpoint/2010/main" val="364396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AB8E88A4-5D53-43B4-863B-5EC13B4F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25"/>
            <a:ext cx="12192000" cy="6858000"/>
          </a:xfrm>
          <a:prstGeom prst="rect">
            <a:avLst/>
          </a:prstGeom>
        </p:spPr>
      </p:pic>
      <p:sp>
        <p:nvSpPr>
          <p:cNvPr id="6" name="Title 4">
            <a:extLst>
              <a:ext uri="{FF2B5EF4-FFF2-40B4-BE49-F238E27FC236}">
                <a16:creationId xmlns:a16="http://schemas.microsoft.com/office/drawing/2014/main" id="{B83C7D76-41F0-479B-AB7C-804B248998BF}"/>
              </a:ext>
            </a:extLst>
          </p:cNvPr>
          <p:cNvSpPr txBox="1">
            <a:spLocks/>
          </p:cNvSpPr>
          <p:nvPr/>
        </p:nvSpPr>
        <p:spPr>
          <a:xfrm>
            <a:off x="838200" y="381000"/>
            <a:ext cx="6477000" cy="1325563"/>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u="sng" dirty="0">
                <a:latin typeface="+mj-lt"/>
              </a:rPr>
              <a:t>CNN</a:t>
            </a:r>
          </a:p>
        </p:txBody>
      </p:sp>
      <p:sp>
        <p:nvSpPr>
          <p:cNvPr id="7" name="Text Placeholder 5">
            <a:extLst>
              <a:ext uri="{FF2B5EF4-FFF2-40B4-BE49-F238E27FC236}">
                <a16:creationId xmlns:a16="http://schemas.microsoft.com/office/drawing/2014/main" id="{8CE2AB4B-BDBC-4E31-BFB1-FF23E69B5AF5}"/>
              </a:ext>
            </a:extLst>
          </p:cNvPr>
          <p:cNvSpPr txBox="1">
            <a:spLocks/>
          </p:cNvSpPr>
          <p:nvPr/>
        </p:nvSpPr>
        <p:spPr>
          <a:xfrm>
            <a:off x="838200" y="1713746"/>
            <a:ext cx="4899870" cy="3865692"/>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mj-lt"/>
              <a:cs typeface="Times New Roman" panose="02020603050405020304" pitchFamily="18" charset="0"/>
            </a:endParaRPr>
          </a:p>
          <a:p>
            <a:r>
              <a:rPr lang="en-US" sz="1800" dirty="0">
                <a:latin typeface="+mj-lt"/>
                <a:cs typeface="Times New Roman" panose="02020603050405020304" pitchFamily="18" charset="0"/>
              </a:rPr>
              <a:t>Trained with certain images .</a:t>
            </a:r>
          </a:p>
          <a:p>
            <a:r>
              <a:rPr lang="en-US" sz="1800" dirty="0">
                <a:latin typeface="+mj-lt"/>
                <a:ea typeface="Calibri" panose="020F0502020204030204" pitchFamily="34" charset="0"/>
                <a:cs typeface="Times New Roman" panose="02020603050405020304" pitchFamily="18" charset="0"/>
              </a:rPr>
              <a:t>P</a:t>
            </a:r>
            <a:r>
              <a:rPr lang="en-US" sz="1800" dirty="0">
                <a:effectLst/>
                <a:latin typeface="+mj-lt"/>
                <a:ea typeface="Calibri" panose="020F0502020204030204" pitchFamily="34" charset="0"/>
                <a:cs typeface="Times New Roman" panose="02020603050405020304" pitchFamily="18" charset="0"/>
              </a:rPr>
              <a:t>erceive patterns within an image and applies the patterns </a:t>
            </a:r>
            <a:r>
              <a:rPr lang="en-US" sz="1800" dirty="0">
                <a:latin typeface="+mj-lt"/>
                <a:ea typeface="Calibri" panose="020F0502020204030204" pitchFamily="34" charset="0"/>
                <a:cs typeface="Times New Roman" panose="02020603050405020304" pitchFamily="18" charset="0"/>
              </a:rPr>
              <a:t>to the image</a:t>
            </a:r>
            <a:endParaRPr lang="en-US" sz="1800" dirty="0">
              <a:effectLst/>
              <a:latin typeface="+mj-lt"/>
              <a:ea typeface="Calibri" panose="020F0502020204030204" pitchFamily="34" charset="0"/>
              <a:cs typeface="Times New Roman" panose="02020603050405020304" pitchFamily="18" charset="0"/>
            </a:endParaRPr>
          </a:p>
          <a:p>
            <a:endParaRPr lang="en-US" sz="1800" dirty="0">
              <a:latin typeface="+mj-lt"/>
              <a:cs typeface="Times New Roman" panose="02020603050405020304" pitchFamily="18" charset="0"/>
            </a:endParaRPr>
          </a:p>
          <a:p>
            <a:endParaRPr lang="en-US" sz="1800" dirty="0">
              <a:latin typeface="+mj-lt"/>
              <a:cs typeface="Times New Roman" panose="02020603050405020304" pitchFamily="18" charset="0"/>
            </a:endParaRPr>
          </a:p>
        </p:txBody>
      </p:sp>
      <p:sp>
        <p:nvSpPr>
          <p:cNvPr id="8" name="Text Placeholder 6">
            <a:extLst>
              <a:ext uri="{FF2B5EF4-FFF2-40B4-BE49-F238E27FC236}">
                <a16:creationId xmlns:a16="http://schemas.microsoft.com/office/drawing/2014/main" id="{14BFFB9A-A169-4B4C-9519-AB8CAABEDD94}"/>
              </a:ext>
            </a:extLst>
          </p:cNvPr>
          <p:cNvSpPr txBox="1">
            <a:spLocks/>
          </p:cNvSpPr>
          <p:nvPr/>
        </p:nvSpPr>
        <p:spPr>
          <a:xfrm>
            <a:off x="838200" y="2306507"/>
            <a:ext cx="4899870" cy="3865693"/>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BD2A275-DB1E-4A1E-A2C4-4FFBC5FFF4B3}"/>
                  </a:ext>
                </a:extLst>
              </p14:cNvPr>
              <p14:cNvContentPartPr/>
              <p14:nvPr/>
            </p14:nvContentPartPr>
            <p14:xfrm>
              <a:off x="2065168" y="1932871"/>
              <a:ext cx="360" cy="360"/>
            </p14:xfrm>
          </p:contentPart>
        </mc:Choice>
        <mc:Fallback xmlns="">
          <p:pic>
            <p:nvPicPr>
              <p:cNvPr id="10" name="Ink 9">
                <a:extLst>
                  <a:ext uri="{FF2B5EF4-FFF2-40B4-BE49-F238E27FC236}">
                    <a16:creationId xmlns:a16="http://schemas.microsoft.com/office/drawing/2014/main" id="{ABD2A275-DB1E-4A1E-A2C4-4FFBC5FFF4B3}"/>
                  </a:ext>
                </a:extLst>
              </p:cNvPr>
              <p:cNvPicPr/>
              <p:nvPr/>
            </p:nvPicPr>
            <p:blipFill>
              <a:blip r:embed="rId5"/>
              <a:stretch>
                <a:fillRect/>
              </a:stretch>
            </p:blipFill>
            <p:spPr>
              <a:xfrm>
                <a:off x="2056168" y="1923871"/>
                <a:ext cx="18000" cy="18000"/>
              </a:xfrm>
              <a:prstGeom prst="rect">
                <a:avLst/>
              </a:prstGeom>
            </p:spPr>
          </p:pic>
        </mc:Fallback>
      </mc:AlternateContent>
      <p:sp>
        <p:nvSpPr>
          <p:cNvPr id="5" name="TextBox 4">
            <a:extLst>
              <a:ext uri="{FF2B5EF4-FFF2-40B4-BE49-F238E27FC236}">
                <a16:creationId xmlns:a16="http://schemas.microsoft.com/office/drawing/2014/main" id="{1D235560-C015-0966-D6EC-00EC444D2C7C}"/>
              </a:ext>
            </a:extLst>
          </p:cNvPr>
          <p:cNvSpPr txBox="1"/>
          <p:nvPr/>
        </p:nvSpPr>
        <p:spPr>
          <a:xfrm>
            <a:off x="1151982" y="1284568"/>
            <a:ext cx="626012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Biryani Black"/>
                <a:ea typeface="+mn-ea"/>
                <a:cs typeface="+mn-cs"/>
              </a:rPr>
              <a:t>Convolutional Neural Networks</a:t>
            </a:r>
          </a:p>
        </p:txBody>
      </p:sp>
    </p:spTree>
    <p:extLst>
      <p:ext uri="{BB962C8B-B14F-4D97-AF65-F5344CB8AC3E}">
        <p14:creationId xmlns:p14="http://schemas.microsoft.com/office/powerpoint/2010/main" val="3611203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6DB818A6-2171-4AF3-A9F1-B0512740E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1">
            <a:extLst>
              <a:ext uri="{FF2B5EF4-FFF2-40B4-BE49-F238E27FC236}">
                <a16:creationId xmlns:a16="http://schemas.microsoft.com/office/drawing/2014/main" id="{1B1EC6F6-F3AA-4094-B7BA-51006D8E3B2F}"/>
              </a:ext>
            </a:extLst>
          </p:cNvPr>
          <p:cNvSpPr txBox="1">
            <a:spLocks/>
          </p:cNvSpPr>
          <p:nvPr/>
        </p:nvSpPr>
        <p:spPr>
          <a:xfrm>
            <a:off x="838200" y="365124"/>
            <a:ext cx="3246455" cy="3063875"/>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u="sng" dirty="0">
                <a:latin typeface="+mj-lt"/>
              </a:rPr>
              <a:t>NST</a:t>
            </a:r>
          </a:p>
        </p:txBody>
      </p:sp>
      <p:sp>
        <p:nvSpPr>
          <p:cNvPr id="7" name="Content Placeholder 12">
            <a:extLst>
              <a:ext uri="{FF2B5EF4-FFF2-40B4-BE49-F238E27FC236}">
                <a16:creationId xmlns:a16="http://schemas.microsoft.com/office/drawing/2014/main" id="{8CCBCA5A-45F0-42E4-9F7F-D5D0ABCBCB05}"/>
              </a:ext>
            </a:extLst>
          </p:cNvPr>
          <p:cNvSpPr txBox="1">
            <a:spLocks/>
          </p:cNvSpPr>
          <p:nvPr/>
        </p:nvSpPr>
        <p:spPr>
          <a:xfrm>
            <a:off x="6249238" y="748602"/>
            <a:ext cx="5104562" cy="5428361"/>
          </a:xfrm>
          <a:prstGeom prst="rect">
            <a:avLst/>
          </a:prstGeom>
        </p:spPr>
        <p:txBody>
          <a:bodyPr anchor="ct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0"/>
              </a:spcBef>
            </a:pPr>
            <a:r>
              <a:rPr lang="en-US" sz="1800" dirty="0">
                <a:solidFill>
                  <a:srgbClr val="111111"/>
                </a:solidFill>
                <a:latin typeface="+mj-lt"/>
                <a:ea typeface="Calibri" panose="020F0502020204030204" pitchFamily="34" charset="0"/>
              </a:rPr>
              <a:t>T</a:t>
            </a:r>
            <a:r>
              <a:rPr lang="en-US" sz="1800" dirty="0">
                <a:solidFill>
                  <a:srgbClr val="111111"/>
                </a:solidFill>
                <a:effectLst/>
                <a:latin typeface="+mj-lt"/>
                <a:ea typeface="Calibri" panose="020F0502020204030204" pitchFamily="34" charset="0"/>
              </a:rPr>
              <a:t>urns an image from one style to another</a:t>
            </a:r>
          </a:p>
        </p:txBody>
      </p:sp>
      <p:sp>
        <p:nvSpPr>
          <p:cNvPr id="3" name="TextBox 2">
            <a:extLst>
              <a:ext uri="{FF2B5EF4-FFF2-40B4-BE49-F238E27FC236}">
                <a16:creationId xmlns:a16="http://schemas.microsoft.com/office/drawing/2014/main" id="{7E9B136C-8DEE-2FE3-8EC2-0A4070574FF6}"/>
              </a:ext>
            </a:extLst>
          </p:cNvPr>
          <p:cNvSpPr txBox="1"/>
          <p:nvPr/>
        </p:nvSpPr>
        <p:spPr>
          <a:xfrm>
            <a:off x="954594" y="2266182"/>
            <a:ext cx="626012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Biryani Black"/>
                <a:ea typeface="+mn-ea"/>
                <a:cs typeface="+mn-cs"/>
              </a:rPr>
              <a:t>Neural Style Transfer</a:t>
            </a:r>
          </a:p>
        </p:txBody>
      </p:sp>
    </p:spTree>
    <p:extLst>
      <p:ext uri="{BB962C8B-B14F-4D97-AF65-F5344CB8AC3E}">
        <p14:creationId xmlns:p14="http://schemas.microsoft.com/office/powerpoint/2010/main" val="460660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BE9456EF-33B9-4778-B6CE-2B6BE9C3C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E5BC8D0F-486B-401D-BE75-2E25E1C4597A}"/>
              </a:ext>
            </a:extLst>
          </p:cNvPr>
          <p:cNvSpPr txBox="1">
            <a:spLocks/>
          </p:cNvSpPr>
          <p:nvPr/>
        </p:nvSpPr>
        <p:spPr>
          <a:xfrm>
            <a:off x="3264838" y="365125"/>
            <a:ext cx="8088962" cy="2592867"/>
          </a:xfrm>
          <a:prstGeom prst="rect">
            <a:avLst/>
          </a:prstGeom>
        </p:spPr>
        <p:txBody>
          <a:bodyPr anchor="b"/>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sz="6000" dirty="0">
                <a:latin typeface="+mj-lt"/>
              </a:rPr>
              <a:t>Evolution of AI in Art</a:t>
            </a:r>
          </a:p>
        </p:txBody>
      </p:sp>
      <p:sp>
        <p:nvSpPr>
          <p:cNvPr id="8" name="Text Placeholder 3">
            <a:extLst>
              <a:ext uri="{FF2B5EF4-FFF2-40B4-BE49-F238E27FC236}">
                <a16:creationId xmlns:a16="http://schemas.microsoft.com/office/drawing/2014/main" id="{06CCC9C6-1182-4CA8-AE9D-3D21B6E5C38D}"/>
              </a:ext>
            </a:extLst>
          </p:cNvPr>
          <p:cNvSpPr txBox="1">
            <a:spLocks/>
          </p:cNvSpPr>
          <p:nvPr/>
        </p:nvSpPr>
        <p:spPr>
          <a:xfrm>
            <a:off x="6492875" y="3429000"/>
            <a:ext cx="4860925" cy="431118"/>
          </a:xfrm>
          <a:prstGeom prst="rect">
            <a:avLst/>
          </a:prstGeom>
        </p:spPr>
        <p:txBody>
          <a:bodyPr>
            <a:normAutofit fontScale="92500" lnSpcReduction="20000"/>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accent6"/>
                </a:solidFill>
                <a:latin typeface="+mj-lt"/>
                <a:cs typeface="Aharoni" panose="02010803020104030203" pitchFamily="2" charset="-79"/>
              </a:rPr>
              <a:t>1800’S - NOW</a:t>
            </a:r>
          </a:p>
        </p:txBody>
      </p:sp>
      <p:sp>
        <p:nvSpPr>
          <p:cNvPr id="9" name="Text Placeholder 14">
            <a:extLst>
              <a:ext uri="{FF2B5EF4-FFF2-40B4-BE49-F238E27FC236}">
                <a16:creationId xmlns:a16="http://schemas.microsoft.com/office/drawing/2014/main" id="{39C3F27F-1BB9-425A-AC90-F3B3F786E6E4}"/>
              </a:ext>
            </a:extLst>
          </p:cNvPr>
          <p:cNvSpPr txBox="1">
            <a:spLocks/>
          </p:cNvSpPr>
          <p:nvPr/>
        </p:nvSpPr>
        <p:spPr>
          <a:xfrm>
            <a:off x="6492875" y="3988993"/>
            <a:ext cx="4860925" cy="2135646"/>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endParaRPr lang="en-US" dirty="0">
              <a:solidFill>
                <a:srgbClr val="000000"/>
              </a:solidFill>
              <a:latin typeface="Avenir Next LT Pro Light" panose="020B0304020202020204" pitchFamily="34" charset="0"/>
            </a:endParaRPr>
          </a:p>
        </p:txBody>
      </p:sp>
    </p:spTree>
    <p:extLst>
      <p:ext uri="{BB962C8B-B14F-4D97-AF65-F5344CB8AC3E}">
        <p14:creationId xmlns:p14="http://schemas.microsoft.com/office/powerpoint/2010/main" val="2212954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6DB818A6-2171-4AF3-A9F1-B0512740E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1">
            <a:extLst>
              <a:ext uri="{FF2B5EF4-FFF2-40B4-BE49-F238E27FC236}">
                <a16:creationId xmlns:a16="http://schemas.microsoft.com/office/drawing/2014/main" id="{1B1EC6F6-F3AA-4094-B7BA-51006D8E3B2F}"/>
              </a:ext>
            </a:extLst>
          </p:cNvPr>
          <p:cNvSpPr txBox="1">
            <a:spLocks/>
          </p:cNvSpPr>
          <p:nvPr/>
        </p:nvSpPr>
        <p:spPr>
          <a:xfrm>
            <a:off x="838200" y="365124"/>
            <a:ext cx="3246455" cy="3063875"/>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sz="3600" dirty="0">
                <a:latin typeface="+mj-lt"/>
              </a:rPr>
              <a:t>Timeline</a:t>
            </a:r>
          </a:p>
        </p:txBody>
      </p:sp>
      <p:sp>
        <p:nvSpPr>
          <p:cNvPr id="7" name="Content Placeholder 12">
            <a:extLst>
              <a:ext uri="{FF2B5EF4-FFF2-40B4-BE49-F238E27FC236}">
                <a16:creationId xmlns:a16="http://schemas.microsoft.com/office/drawing/2014/main" id="{8CCBCA5A-45F0-42E4-9F7F-D5D0ABCBCB05}"/>
              </a:ext>
            </a:extLst>
          </p:cNvPr>
          <p:cNvSpPr txBox="1">
            <a:spLocks/>
          </p:cNvSpPr>
          <p:nvPr/>
        </p:nvSpPr>
        <p:spPr>
          <a:xfrm>
            <a:off x="6249238" y="748602"/>
            <a:ext cx="5104562" cy="5428361"/>
          </a:xfrm>
          <a:prstGeom prst="rect">
            <a:avLst/>
          </a:prstGeom>
        </p:spPr>
        <p:txBody>
          <a:bodyPr anchor="ct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spcBef>
                <a:spcPts val="3000"/>
              </a:spcBef>
            </a:pPr>
            <a:r>
              <a:rPr lang="en-US" sz="2400" dirty="0"/>
              <a:t>1800 (approx.) – </a:t>
            </a:r>
            <a:r>
              <a:rPr lang="en-US" sz="2400" dirty="0" err="1"/>
              <a:t>Maillardet’s</a:t>
            </a:r>
            <a:r>
              <a:rPr lang="en-US" sz="2400" dirty="0"/>
              <a:t> Automation</a:t>
            </a:r>
          </a:p>
          <a:p>
            <a:pPr marL="742950" indent="-742950">
              <a:spcBef>
                <a:spcPts val="3000"/>
              </a:spcBef>
            </a:pPr>
            <a:r>
              <a:rPr lang="en-US" sz="2400" dirty="0"/>
              <a:t>1973 – AARON </a:t>
            </a:r>
          </a:p>
          <a:p>
            <a:pPr marL="742950" indent="-742950">
              <a:spcBef>
                <a:spcPts val="3000"/>
              </a:spcBef>
            </a:pPr>
            <a:r>
              <a:rPr lang="en-US" sz="2400" dirty="0"/>
              <a:t>2013 – The Painting Fool</a:t>
            </a:r>
          </a:p>
          <a:p>
            <a:pPr marL="742950" indent="-742950">
              <a:spcBef>
                <a:spcPts val="3000"/>
              </a:spcBef>
            </a:pPr>
            <a:r>
              <a:rPr lang="en-US" sz="2400" dirty="0"/>
              <a:t>21</a:t>
            </a:r>
            <a:r>
              <a:rPr lang="en-US" sz="2400" baseline="30000" dirty="0"/>
              <a:t>st</a:t>
            </a:r>
            <a:r>
              <a:rPr lang="en-US" sz="2400" dirty="0"/>
              <a:t> Century – Societal integration of computer-generated images</a:t>
            </a:r>
          </a:p>
        </p:txBody>
      </p:sp>
    </p:spTree>
    <p:extLst>
      <p:ext uri="{BB962C8B-B14F-4D97-AF65-F5344CB8AC3E}">
        <p14:creationId xmlns:p14="http://schemas.microsoft.com/office/powerpoint/2010/main" val="1218601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AB8E88A4-5D53-43B4-863B-5EC13B4F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25"/>
            <a:ext cx="12192000" cy="6858000"/>
          </a:xfrm>
          <a:prstGeom prst="rect">
            <a:avLst/>
          </a:prstGeom>
        </p:spPr>
      </p:pic>
      <p:sp>
        <p:nvSpPr>
          <p:cNvPr id="6" name="Title 4">
            <a:extLst>
              <a:ext uri="{FF2B5EF4-FFF2-40B4-BE49-F238E27FC236}">
                <a16:creationId xmlns:a16="http://schemas.microsoft.com/office/drawing/2014/main" id="{B83C7D76-41F0-479B-AB7C-804B248998BF}"/>
              </a:ext>
            </a:extLst>
          </p:cNvPr>
          <p:cNvSpPr txBox="1">
            <a:spLocks/>
          </p:cNvSpPr>
          <p:nvPr/>
        </p:nvSpPr>
        <p:spPr>
          <a:xfrm>
            <a:off x="838200" y="381000"/>
            <a:ext cx="6477000" cy="1325563"/>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dirty="0" err="1">
                <a:latin typeface="+mj-lt"/>
              </a:rPr>
              <a:t>Maillardet’s</a:t>
            </a:r>
            <a:r>
              <a:rPr lang="en-US" dirty="0">
                <a:latin typeface="+mj-lt"/>
              </a:rPr>
              <a:t> Automation</a:t>
            </a:r>
          </a:p>
        </p:txBody>
      </p:sp>
      <p:sp>
        <p:nvSpPr>
          <p:cNvPr id="7" name="Text Placeholder 5">
            <a:extLst>
              <a:ext uri="{FF2B5EF4-FFF2-40B4-BE49-F238E27FC236}">
                <a16:creationId xmlns:a16="http://schemas.microsoft.com/office/drawing/2014/main" id="{8CE2AB4B-BDBC-4E31-BFB1-FF23E69B5AF5}"/>
              </a:ext>
            </a:extLst>
          </p:cNvPr>
          <p:cNvSpPr txBox="1">
            <a:spLocks/>
          </p:cNvSpPr>
          <p:nvPr/>
        </p:nvSpPr>
        <p:spPr>
          <a:xfrm>
            <a:off x="838200" y="1391219"/>
            <a:ext cx="4899870" cy="998663"/>
          </a:xfrm>
          <a:prstGeom prst="rect">
            <a:avLst/>
          </a:prstGeom>
        </p:spPr>
        <p:txBody>
          <a:bodyPr>
            <a:no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FF0000"/>
                </a:solidFill>
                <a:latin typeface="+mj-lt"/>
              </a:rPr>
              <a:t>Created by Henri </a:t>
            </a:r>
            <a:r>
              <a:rPr lang="en-US" sz="2400" dirty="0" err="1">
                <a:solidFill>
                  <a:srgbClr val="FF0000"/>
                </a:solidFill>
                <a:latin typeface="+mj-lt"/>
              </a:rPr>
              <a:t>Maillardet</a:t>
            </a:r>
            <a:endParaRPr lang="en-US" sz="2400" dirty="0">
              <a:solidFill>
                <a:srgbClr val="FF0000"/>
              </a:solidFill>
              <a:latin typeface="+mj-lt"/>
            </a:endParaRPr>
          </a:p>
          <a:p>
            <a:pPr marL="0" indent="0">
              <a:buNone/>
            </a:pPr>
            <a:r>
              <a:rPr lang="en-US" sz="2000" dirty="0">
                <a:solidFill>
                  <a:schemeClr val="tx2"/>
                </a:solidFill>
                <a:latin typeface="+mj-lt"/>
              </a:rPr>
              <a:t>Produced Images and Writings  </a:t>
            </a:r>
          </a:p>
          <a:p>
            <a:pPr marL="0" indent="0">
              <a:buNone/>
            </a:pPr>
            <a:endParaRPr lang="en-US" sz="2000" dirty="0">
              <a:solidFill>
                <a:srgbClr val="FF0000"/>
              </a:solidFill>
              <a:latin typeface="+mj-lt"/>
            </a:endParaRPr>
          </a:p>
        </p:txBody>
      </p:sp>
      <p:sp>
        <p:nvSpPr>
          <p:cNvPr id="8" name="Text Placeholder 6">
            <a:extLst>
              <a:ext uri="{FF2B5EF4-FFF2-40B4-BE49-F238E27FC236}">
                <a16:creationId xmlns:a16="http://schemas.microsoft.com/office/drawing/2014/main" id="{14BFFB9A-A169-4B4C-9519-AB8CAABEDD94}"/>
              </a:ext>
            </a:extLst>
          </p:cNvPr>
          <p:cNvSpPr txBox="1">
            <a:spLocks/>
          </p:cNvSpPr>
          <p:nvPr/>
        </p:nvSpPr>
        <p:spPr>
          <a:xfrm>
            <a:off x="838200" y="2306507"/>
            <a:ext cx="4899870" cy="3865693"/>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BD2A275-DB1E-4A1E-A2C4-4FFBC5FFF4B3}"/>
                  </a:ext>
                </a:extLst>
              </p14:cNvPr>
              <p14:cNvContentPartPr/>
              <p14:nvPr/>
            </p14:nvContentPartPr>
            <p14:xfrm>
              <a:off x="2065168" y="1932871"/>
              <a:ext cx="360" cy="360"/>
            </p14:xfrm>
          </p:contentPart>
        </mc:Choice>
        <mc:Fallback xmlns="">
          <p:pic>
            <p:nvPicPr>
              <p:cNvPr id="10" name="Ink 9">
                <a:extLst>
                  <a:ext uri="{FF2B5EF4-FFF2-40B4-BE49-F238E27FC236}">
                    <a16:creationId xmlns:a16="http://schemas.microsoft.com/office/drawing/2014/main" id="{ABD2A275-DB1E-4A1E-A2C4-4FFBC5FFF4B3}"/>
                  </a:ext>
                </a:extLst>
              </p:cNvPr>
              <p:cNvPicPr/>
              <p:nvPr/>
            </p:nvPicPr>
            <p:blipFill>
              <a:blip r:embed="rId5"/>
              <a:stretch>
                <a:fillRect/>
              </a:stretch>
            </p:blipFill>
            <p:spPr>
              <a:xfrm>
                <a:off x="2056168" y="1923871"/>
                <a:ext cx="18000" cy="18000"/>
              </a:xfrm>
              <a:prstGeom prst="rect">
                <a:avLst/>
              </a:prstGeom>
            </p:spPr>
          </p:pic>
        </mc:Fallback>
      </mc:AlternateContent>
      <p:pic>
        <p:nvPicPr>
          <p:cNvPr id="1026" name="Picture 2" descr="Photo of Maillardet's Automaton">
            <a:extLst>
              <a:ext uri="{FF2B5EF4-FFF2-40B4-BE49-F238E27FC236}">
                <a16:creationId xmlns:a16="http://schemas.microsoft.com/office/drawing/2014/main" id="{EE6D9095-1461-72E7-B581-38A00532D3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333" r="17166"/>
          <a:stretch/>
        </p:blipFill>
        <p:spPr bwMode="auto">
          <a:xfrm>
            <a:off x="7490565" y="1953353"/>
            <a:ext cx="294894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oto of Maillardet's Automaton.">
            <a:extLst>
              <a:ext uri="{FF2B5EF4-FFF2-40B4-BE49-F238E27FC236}">
                <a16:creationId xmlns:a16="http://schemas.microsoft.com/office/drawing/2014/main" id="{6A3C5CF3-77B4-DDC8-9097-454D6096E9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3705" y="3042858"/>
            <a:ext cx="2446020" cy="24460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oto of One of Maillardet's Automaton's seven sketches.">
            <a:extLst>
              <a:ext uri="{FF2B5EF4-FFF2-40B4-BE49-F238E27FC236}">
                <a16:creationId xmlns:a16="http://schemas.microsoft.com/office/drawing/2014/main" id="{078499F9-6338-9F2F-5448-1FDBF489B0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484" y="3042858"/>
            <a:ext cx="2446021" cy="2446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976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AB8E88A4-5D53-43B4-863B-5EC13B4F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25"/>
            <a:ext cx="12192000" cy="6858000"/>
          </a:xfrm>
          <a:prstGeom prst="rect">
            <a:avLst/>
          </a:prstGeom>
        </p:spPr>
      </p:pic>
      <p:sp>
        <p:nvSpPr>
          <p:cNvPr id="6" name="Title 4">
            <a:extLst>
              <a:ext uri="{FF2B5EF4-FFF2-40B4-BE49-F238E27FC236}">
                <a16:creationId xmlns:a16="http://schemas.microsoft.com/office/drawing/2014/main" id="{B83C7D76-41F0-479B-AB7C-804B248998BF}"/>
              </a:ext>
            </a:extLst>
          </p:cNvPr>
          <p:cNvSpPr txBox="1">
            <a:spLocks/>
          </p:cNvSpPr>
          <p:nvPr/>
        </p:nvSpPr>
        <p:spPr>
          <a:xfrm>
            <a:off x="838200" y="381000"/>
            <a:ext cx="6477000" cy="1325563"/>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dirty="0">
                <a:latin typeface="+mj-lt"/>
              </a:rPr>
              <a:t>AARON</a:t>
            </a:r>
          </a:p>
        </p:txBody>
      </p:sp>
      <p:sp>
        <p:nvSpPr>
          <p:cNvPr id="7" name="Text Placeholder 5">
            <a:extLst>
              <a:ext uri="{FF2B5EF4-FFF2-40B4-BE49-F238E27FC236}">
                <a16:creationId xmlns:a16="http://schemas.microsoft.com/office/drawing/2014/main" id="{8CE2AB4B-BDBC-4E31-BFB1-FF23E69B5AF5}"/>
              </a:ext>
            </a:extLst>
          </p:cNvPr>
          <p:cNvSpPr txBox="1">
            <a:spLocks/>
          </p:cNvSpPr>
          <p:nvPr/>
        </p:nvSpPr>
        <p:spPr>
          <a:xfrm>
            <a:off x="838200" y="1388599"/>
            <a:ext cx="4899870" cy="431118"/>
          </a:xfrm>
          <a:prstGeom prst="rect">
            <a:avLst/>
          </a:prstGeom>
        </p:spPr>
        <p:txBody>
          <a:bodyPr>
            <a:normAutofit fontScale="92500" lnSpcReduction="20000"/>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FF0000"/>
                </a:solidFill>
                <a:latin typeface="+mj-lt"/>
              </a:rPr>
              <a:t>Created by Harold Cohen</a:t>
            </a:r>
          </a:p>
          <a:p>
            <a:pPr marL="0" indent="0">
              <a:buNone/>
            </a:pPr>
            <a:endParaRPr lang="en-US" sz="2400" dirty="0">
              <a:solidFill>
                <a:srgbClr val="FF0000"/>
              </a:solidFill>
              <a:latin typeface="+mj-lt"/>
            </a:endParaRPr>
          </a:p>
        </p:txBody>
      </p:sp>
      <p:sp>
        <p:nvSpPr>
          <p:cNvPr id="8" name="Text Placeholder 6">
            <a:extLst>
              <a:ext uri="{FF2B5EF4-FFF2-40B4-BE49-F238E27FC236}">
                <a16:creationId xmlns:a16="http://schemas.microsoft.com/office/drawing/2014/main" id="{14BFFB9A-A169-4B4C-9519-AB8CAABEDD94}"/>
              </a:ext>
            </a:extLst>
          </p:cNvPr>
          <p:cNvSpPr txBox="1">
            <a:spLocks/>
          </p:cNvSpPr>
          <p:nvPr/>
        </p:nvSpPr>
        <p:spPr>
          <a:xfrm>
            <a:off x="838200" y="2306507"/>
            <a:ext cx="4899870" cy="3865693"/>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Cited as the first image generator</a:t>
            </a:r>
          </a:p>
          <a:p>
            <a:r>
              <a:rPr lang="en-US" sz="2000" dirty="0"/>
              <a:t>Used a black marker to create drawings</a:t>
            </a:r>
          </a:p>
          <a:p>
            <a:r>
              <a:rPr lang="en-US" sz="2000" dirty="0"/>
              <a:t>Expanded to color in 1995</a:t>
            </a:r>
          </a:p>
          <a:p>
            <a:r>
              <a:rPr lang="en-US" sz="2000" dirty="0"/>
              <a:t>Started program language in C</a:t>
            </a:r>
          </a:p>
          <a:p>
            <a:r>
              <a:rPr lang="en-US" sz="2000" dirty="0"/>
              <a:t>Later changed to LISP</a:t>
            </a:r>
          </a:p>
          <a:p>
            <a:endParaRPr lang="en-US" dirty="0"/>
          </a:p>
          <a:p>
            <a:pPr lvl="1"/>
            <a:endParaRPr lang="en-US" dirty="0"/>
          </a:p>
          <a:p>
            <a:endParaRPr lang="en-US"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BD2A275-DB1E-4A1E-A2C4-4FFBC5FFF4B3}"/>
                  </a:ext>
                </a:extLst>
              </p14:cNvPr>
              <p14:cNvContentPartPr/>
              <p14:nvPr/>
            </p14:nvContentPartPr>
            <p14:xfrm>
              <a:off x="2065168" y="1932871"/>
              <a:ext cx="360" cy="360"/>
            </p14:xfrm>
          </p:contentPart>
        </mc:Choice>
        <mc:Fallback xmlns="">
          <p:pic>
            <p:nvPicPr>
              <p:cNvPr id="10" name="Ink 9">
                <a:extLst>
                  <a:ext uri="{FF2B5EF4-FFF2-40B4-BE49-F238E27FC236}">
                    <a16:creationId xmlns:a16="http://schemas.microsoft.com/office/drawing/2014/main" id="{ABD2A275-DB1E-4A1E-A2C4-4FFBC5FFF4B3}"/>
                  </a:ext>
                </a:extLst>
              </p:cNvPr>
              <p:cNvPicPr/>
              <p:nvPr/>
            </p:nvPicPr>
            <p:blipFill>
              <a:blip r:embed="rId5"/>
              <a:stretch>
                <a:fillRect/>
              </a:stretch>
            </p:blipFill>
            <p:spPr>
              <a:xfrm>
                <a:off x="2056168" y="1923871"/>
                <a:ext cx="18000" cy="18000"/>
              </a:xfrm>
              <a:prstGeom prst="rect">
                <a:avLst/>
              </a:prstGeom>
            </p:spPr>
          </p:pic>
        </mc:Fallback>
      </mc:AlternateContent>
      <p:pic>
        <p:nvPicPr>
          <p:cNvPr id="2050" name="Picture 2" descr="AARON image created at the Computer Museum, Boston, MA, 1995.">
            <a:extLst>
              <a:ext uri="{FF2B5EF4-FFF2-40B4-BE49-F238E27FC236}">
                <a16:creationId xmlns:a16="http://schemas.microsoft.com/office/drawing/2014/main" id="{B20A86C4-3BC6-0740-2DA5-CA095A089B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979702"/>
            <a:ext cx="3329730" cy="2497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1979 exhibition, Drawings, at SFMOMA, featured this “turtle” robot creating drawings in the gallery. Collection of the Computer History Museum, 102627449.">
            <a:extLst>
              <a:ext uri="{FF2B5EF4-FFF2-40B4-BE49-F238E27FC236}">
                <a16:creationId xmlns:a16="http://schemas.microsoft.com/office/drawing/2014/main" id="{EB9E70DC-F26C-A09B-B52F-D726C43676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1130" y="1604158"/>
            <a:ext cx="2827810" cy="211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147058"/>
      </p:ext>
    </p:extLst>
  </p:cSld>
  <p:clrMapOvr>
    <a:masterClrMapping/>
  </p:clrMapOvr>
</p:sld>
</file>

<file path=ppt/theme/theme1.xml><?xml version="1.0" encoding="utf-8"?>
<a:theme xmlns:a="http://schemas.openxmlformats.org/drawingml/2006/main" name="Office Theme">
  <a:themeElements>
    <a:clrScheme name="Custom 107">
      <a:dk1>
        <a:sysClr val="windowText" lastClr="000000"/>
      </a:dk1>
      <a:lt1>
        <a:sysClr val="window" lastClr="FFFFFF"/>
      </a:lt1>
      <a:dk2>
        <a:srgbClr val="000077"/>
      </a:dk2>
      <a:lt2>
        <a:srgbClr val="E3E6EB"/>
      </a:lt2>
      <a:accent1>
        <a:srgbClr val="C6FFD0"/>
      </a:accent1>
      <a:accent2>
        <a:srgbClr val="BDF7FF"/>
      </a:accent2>
      <a:accent3>
        <a:srgbClr val="FFFFD1"/>
      </a:accent3>
      <a:accent4>
        <a:srgbClr val="FFCDF5"/>
      </a:accent4>
      <a:accent5>
        <a:srgbClr val="F29188"/>
      </a:accent5>
      <a:accent6>
        <a:srgbClr val="F20C49"/>
      </a:accent6>
      <a:hlink>
        <a:srgbClr val="000077"/>
      </a:hlink>
      <a:folHlink>
        <a:srgbClr val="F20C49"/>
      </a:folHlink>
    </a:clrScheme>
    <a:fontScheme name="Custom 169">
      <a:majorFont>
        <a:latin typeface="Biryani Black"/>
        <a:ea typeface=""/>
        <a:cs typeface=""/>
      </a:majorFont>
      <a:minorFont>
        <a:latin typeface="Jos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1755</Words>
  <Application>Microsoft Office PowerPoint</Application>
  <PresentationFormat>Widescreen</PresentationFormat>
  <Paragraphs>117</Paragraphs>
  <Slides>19</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Agency FB</vt:lpstr>
      <vt:lpstr>Aharoni</vt:lpstr>
      <vt:lpstr>Arial</vt:lpstr>
      <vt:lpstr>Arial Black</vt:lpstr>
      <vt:lpstr>Avenir Next LT Pro Light</vt:lpstr>
      <vt:lpstr>Biryani Black</vt:lpstr>
      <vt:lpstr>Calibri</vt:lpstr>
      <vt:lpstr>Jost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PASTEL PATTERN</dc:title>
  <dc:creator>Khalay Chio</dc:creator>
  <cp:lastModifiedBy>Sebastian Rist</cp:lastModifiedBy>
  <cp:revision>5</cp:revision>
  <dcterms:created xsi:type="dcterms:W3CDTF">2020-10-27T00:35:09Z</dcterms:created>
  <dcterms:modified xsi:type="dcterms:W3CDTF">2023-11-08T16:07:50Z</dcterms:modified>
</cp:coreProperties>
</file>